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mer, Robyn (Primary Schools Music Festival)" userId="43dc5b41-597f-44b0-8b04-abe4afd5d111" providerId="ADAL" clId="{50D29A8A-DE89-40D0-A6FB-5B543EA6A0F9}"/>
    <pc:docChg chg="modSld">
      <pc:chgData name="Filmer, Robyn (Primary Schools Music Festival)" userId="43dc5b41-597f-44b0-8b04-abe4afd5d111" providerId="ADAL" clId="{50D29A8A-DE89-40D0-A6FB-5B543EA6A0F9}" dt="2025-05-22T07:57:53.689" v="1" actId="20577"/>
      <pc:docMkLst>
        <pc:docMk/>
      </pc:docMkLst>
      <pc:sldChg chg="modSp mod">
        <pc:chgData name="Filmer, Robyn (Primary Schools Music Festival)" userId="43dc5b41-597f-44b0-8b04-abe4afd5d111" providerId="ADAL" clId="{50D29A8A-DE89-40D0-A6FB-5B543EA6A0F9}" dt="2025-05-22T07:57:53.689" v="1" actId="20577"/>
        <pc:sldMkLst>
          <pc:docMk/>
          <pc:sldMk cId="3041695431" sldId="261"/>
        </pc:sldMkLst>
        <pc:spChg chg="mod">
          <ac:chgData name="Filmer, Robyn (Primary Schools Music Festival)" userId="43dc5b41-597f-44b0-8b04-abe4afd5d111" providerId="ADAL" clId="{50D29A8A-DE89-40D0-A6FB-5B543EA6A0F9}" dt="2025-05-22T07:57:53.689" v="1" actId="20577"/>
          <ac:spMkLst>
            <pc:docMk/>
            <pc:sldMk cId="3041695431" sldId="261"/>
            <ac:spMk id="3" creationId="{7AB9C3C6-E0F5-4525-64D7-B22642FB1B87}"/>
          </ac:spMkLst>
        </pc:spChg>
      </pc:sldChg>
    </pc:docChg>
  </pc:docChgLst>
  <pc:docChgLst>
    <pc:chgData name="Solowij, Irene (Primary Schools Music Festival)" userId="417e76df-aaa6-4794-9375-875d835359b0" providerId="ADAL" clId="{4E3DBF8B-715D-48FE-B51C-293F0E75F7E6}"/>
    <pc:docChg chg="custSel modSld">
      <pc:chgData name="Solowij, Irene (Primary Schools Music Festival)" userId="417e76df-aaa6-4794-9375-875d835359b0" providerId="ADAL" clId="{4E3DBF8B-715D-48FE-B51C-293F0E75F7E6}" dt="2025-05-23T01:13:53.527" v="2" actId="478"/>
      <pc:docMkLst>
        <pc:docMk/>
      </pc:docMkLst>
      <pc:sldChg chg="delSp mod">
        <pc:chgData name="Solowij, Irene (Primary Schools Music Festival)" userId="417e76df-aaa6-4794-9375-875d835359b0" providerId="ADAL" clId="{4E3DBF8B-715D-48FE-B51C-293F0E75F7E6}" dt="2025-05-23T01:13:40.475" v="0" actId="478"/>
        <pc:sldMkLst>
          <pc:docMk/>
          <pc:sldMk cId="3900344442" sldId="256"/>
        </pc:sldMkLst>
        <pc:picChg chg="del">
          <ac:chgData name="Solowij, Irene (Primary Schools Music Festival)" userId="417e76df-aaa6-4794-9375-875d835359b0" providerId="ADAL" clId="{4E3DBF8B-715D-48FE-B51C-293F0E75F7E6}" dt="2025-05-23T01:13:40.475" v="0" actId="478"/>
          <ac:picMkLst>
            <pc:docMk/>
            <pc:sldMk cId="3900344442" sldId="256"/>
            <ac:picMk id="5" creationId="{7CB67A7C-037F-A432-1839-EBB2C55177EC}"/>
          </ac:picMkLst>
        </pc:picChg>
      </pc:sldChg>
      <pc:sldChg chg="delSp mod">
        <pc:chgData name="Solowij, Irene (Primary Schools Music Festival)" userId="417e76df-aaa6-4794-9375-875d835359b0" providerId="ADAL" clId="{4E3DBF8B-715D-48FE-B51C-293F0E75F7E6}" dt="2025-05-23T01:13:48.135" v="1" actId="478"/>
        <pc:sldMkLst>
          <pc:docMk/>
          <pc:sldMk cId="4086715435" sldId="258"/>
        </pc:sldMkLst>
        <pc:spChg chg="del">
          <ac:chgData name="Solowij, Irene (Primary Schools Music Festival)" userId="417e76df-aaa6-4794-9375-875d835359b0" providerId="ADAL" clId="{4E3DBF8B-715D-48FE-B51C-293F0E75F7E6}" dt="2025-05-23T01:13:48.135" v="1" actId="478"/>
          <ac:spMkLst>
            <pc:docMk/>
            <pc:sldMk cId="4086715435" sldId="258"/>
            <ac:spMk id="10" creationId="{61F23B8B-A607-A956-BD84-457E74F9AF05}"/>
          </ac:spMkLst>
        </pc:spChg>
      </pc:sldChg>
      <pc:sldChg chg="delSp mod">
        <pc:chgData name="Solowij, Irene (Primary Schools Music Festival)" userId="417e76df-aaa6-4794-9375-875d835359b0" providerId="ADAL" clId="{4E3DBF8B-715D-48FE-B51C-293F0E75F7E6}" dt="2025-05-23T01:13:53.527" v="2" actId="478"/>
        <pc:sldMkLst>
          <pc:docMk/>
          <pc:sldMk cId="4234680944" sldId="260"/>
        </pc:sldMkLst>
        <pc:spChg chg="del">
          <ac:chgData name="Solowij, Irene (Primary Schools Music Festival)" userId="417e76df-aaa6-4794-9375-875d835359b0" providerId="ADAL" clId="{4E3DBF8B-715D-48FE-B51C-293F0E75F7E6}" dt="2025-05-23T01:13:53.527" v="2" actId="478"/>
          <ac:spMkLst>
            <pc:docMk/>
            <pc:sldMk cId="4234680944" sldId="260"/>
            <ac:spMk id="10" creationId="{609A3282-ECDF-6B17-CB02-E99046AA772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76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197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524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664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692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8359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972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70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535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260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652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705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ld-photo.ru/Robbie-Williams-vystupit-otkrytii-CHM-2018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orld-photo.ru/Robbie-Williams-vystupit-otkrytii-CHM-2018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1F15-FBEB-8CF9-9858-7C8169662F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 Let Me Entertain You</a:t>
            </a:r>
            <a:br>
              <a:rPr lang="en-US" dirty="0"/>
            </a:br>
            <a:br>
              <a:rPr lang="en-US" dirty="0"/>
            </a:br>
            <a:r>
              <a:rPr lang="en-US" dirty="0"/>
              <a:t>Quiz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AFDF6E-DCF5-5970-F853-A701DCF5A2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00344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F79630B-0F0B-446E-A637-38FA8F61D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271" y="-1"/>
            <a:ext cx="9144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612" y="2687255"/>
            <a:ext cx="3426095" cy="1330839"/>
          </a:xfrm>
        </p:spPr>
        <p:txBody>
          <a:bodyPr>
            <a:normAutofit fontScale="90000"/>
          </a:bodyPr>
          <a:lstStyle/>
          <a:p>
            <a:r>
              <a:rPr lang="en-US" dirty="0"/>
              <a:t>1. Who performed this song?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A) Robbie Williams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B) Serena Williams</a:t>
            </a:r>
            <a:endParaRPr lang="en-AU" dirty="0"/>
          </a:p>
        </p:txBody>
      </p:sp>
      <p:pic>
        <p:nvPicPr>
          <p:cNvPr id="5" name="Content Placeholder 4" descr="A person singing into a microphone&#10;&#10;Description automatically generated">
            <a:extLst>
              <a:ext uri="{FF2B5EF4-FFF2-40B4-BE49-F238E27FC236}">
                <a16:creationId xmlns:a16="http://schemas.microsoft.com/office/drawing/2014/main" id="{69E81E15-50F4-CE2F-08C8-C5A3E2408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8410" r="18910"/>
          <a:stretch/>
        </p:blipFill>
        <p:spPr>
          <a:xfrm>
            <a:off x="3711141" y="1"/>
            <a:ext cx="5432859" cy="6857999"/>
          </a:xfrm>
          <a:custGeom>
            <a:avLst/>
            <a:gdLst/>
            <a:ahLst/>
            <a:cxnLst/>
            <a:rect l="l" t="t" r="r" b="b"/>
            <a:pathLst>
              <a:path w="7243812" h="6857999">
                <a:moveTo>
                  <a:pt x="609803" y="0"/>
                </a:moveTo>
                <a:lnTo>
                  <a:pt x="1222601" y="0"/>
                </a:lnTo>
                <a:lnTo>
                  <a:pt x="1223032" y="1645"/>
                </a:lnTo>
                <a:lnTo>
                  <a:pt x="1343371" y="1645"/>
                </a:lnTo>
                <a:lnTo>
                  <a:pt x="1343665" y="0"/>
                </a:lnTo>
                <a:lnTo>
                  <a:pt x="1884172" y="0"/>
                </a:lnTo>
                <a:lnTo>
                  <a:pt x="1884280" y="1645"/>
                </a:lnTo>
                <a:lnTo>
                  <a:pt x="7243812" y="1645"/>
                </a:lnTo>
                <a:lnTo>
                  <a:pt x="7243812" y="6857999"/>
                </a:lnTo>
                <a:lnTo>
                  <a:pt x="133676" y="6857999"/>
                </a:lnTo>
                <a:lnTo>
                  <a:pt x="114609" y="6843646"/>
                </a:lnTo>
                <a:cubicBezTo>
                  <a:pt x="106811" y="6836369"/>
                  <a:pt x="103243" y="6828354"/>
                  <a:pt x="111459" y="6817746"/>
                </a:cubicBezTo>
                <a:cubicBezTo>
                  <a:pt x="93943" y="6769544"/>
                  <a:pt x="97901" y="6796071"/>
                  <a:pt x="113412" y="6759582"/>
                </a:cubicBezTo>
                <a:cubicBezTo>
                  <a:pt x="110188" y="6732087"/>
                  <a:pt x="99653" y="6727133"/>
                  <a:pt x="100729" y="6705297"/>
                </a:cubicBezTo>
                <a:cubicBezTo>
                  <a:pt x="94563" y="6675394"/>
                  <a:pt x="99792" y="6669536"/>
                  <a:pt x="87662" y="6640957"/>
                </a:cubicBezTo>
                <a:cubicBezTo>
                  <a:pt x="74199" y="6591883"/>
                  <a:pt x="82185" y="6576319"/>
                  <a:pt x="83084" y="6541313"/>
                </a:cubicBezTo>
                <a:cubicBezTo>
                  <a:pt x="82225" y="6490855"/>
                  <a:pt x="67640" y="6422980"/>
                  <a:pt x="59444" y="6370251"/>
                </a:cubicBezTo>
                <a:cubicBezTo>
                  <a:pt x="51248" y="6317522"/>
                  <a:pt x="30729" y="6270972"/>
                  <a:pt x="33908" y="6224938"/>
                </a:cubicBezTo>
                <a:lnTo>
                  <a:pt x="30063" y="6089693"/>
                </a:lnTo>
                <a:cubicBezTo>
                  <a:pt x="25730" y="6032039"/>
                  <a:pt x="3474" y="5997051"/>
                  <a:pt x="29101" y="5973994"/>
                </a:cubicBezTo>
                <a:cubicBezTo>
                  <a:pt x="17018" y="5940131"/>
                  <a:pt x="41135" y="5955713"/>
                  <a:pt x="33855" y="5939847"/>
                </a:cubicBezTo>
                <a:lnTo>
                  <a:pt x="12982" y="5906467"/>
                </a:lnTo>
                <a:lnTo>
                  <a:pt x="8416" y="5862699"/>
                </a:lnTo>
                <a:cubicBezTo>
                  <a:pt x="7895" y="5838948"/>
                  <a:pt x="8409" y="5853058"/>
                  <a:pt x="12052" y="5823324"/>
                </a:cubicBezTo>
                <a:cubicBezTo>
                  <a:pt x="11631" y="5805291"/>
                  <a:pt x="11213" y="5787258"/>
                  <a:pt x="10793" y="5769225"/>
                </a:cubicBezTo>
                <a:cubicBezTo>
                  <a:pt x="17866" y="5738356"/>
                  <a:pt x="19121" y="5696311"/>
                  <a:pt x="25986" y="5667896"/>
                </a:cubicBezTo>
                <a:cubicBezTo>
                  <a:pt x="16329" y="5647975"/>
                  <a:pt x="42195" y="5619318"/>
                  <a:pt x="43687" y="5594585"/>
                </a:cubicBezTo>
                <a:cubicBezTo>
                  <a:pt x="32512" y="5517959"/>
                  <a:pt x="44052" y="5536542"/>
                  <a:pt x="40019" y="5464225"/>
                </a:cubicBezTo>
                <a:cubicBezTo>
                  <a:pt x="32676" y="5400671"/>
                  <a:pt x="26469" y="5311951"/>
                  <a:pt x="22904" y="5269726"/>
                </a:cubicBezTo>
                <a:cubicBezTo>
                  <a:pt x="19341" y="5227501"/>
                  <a:pt x="14742" y="5212581"/>
                  <a:pt x="18628" y="5210876"/>
                </a:cubicBezTo>
                <a:cubicBezTo>
                  <a:pt x="-20300" y="5161742"/>
                  <a:pt x="15511" y="5141336"/>
                  <a:pt x="5392" y="5111369"/>
                </a:cubicBezTo>
                <a:cubicBezTo>
                  <a:pt x="10662" y="5053859"/>
                  <a:pt x="15546" y="5034036"/>
                  <a:pt x="13324" y="5009272"/>
                </a:cubicBezTo>
                <a:cubicBezTo>
                  <a:pt x="25126" y="4982633"/>
                  <a:pt x="74251" y="4956261"/>
                  <a:pt x="48699" y="4925805"/>
                </a:cubicBezTo>
                <a:cubicBezTo>
                  <a:pt x="76704" y="4931200"/>
                  <a:pt x="39437" y="4888353"/>
                  <a:pt x="62925" y="4877992"/>
                </a:cubicBezTo>
                <a:cubicBezTo>
                  <a:pt x="82480" y="4871554"/>
                  <a:pt x="75731" y="4857054"/>
                  <a:pt x="79496" y="4844323"/>
                </a:cubicBezTo>
                <a:cubicBezTo>
                  <a:pt x="97657" y="4832308"/>
                  <a:pt x="110974" y="4752352"/>
                  <a:pt x="101400" y="4733115"/>
                </a:cubicBezTo>
                <a:cubicBezTo>
                  <a:pt x="108185" y="4679357"/>
                  <a:pt x="119720" y="4662889"/>
                  <a:pt x="111223" y="4625153"/>
                </a:cubicBezTo>
                <a:cubicBezTo>
                  <a:pt x="106592" y="4588197"/>
                  <a:pt x="114401" y="4567830"/>
                  <a:pt x="126359" y="4539168"/>
                </a:cubicBezTo>
                <a:cubicBezTo>
                  <a:pt x="126535" y="4522289"/>
                  <a:pt x="126710" y="4505410"/>
                  <a:pt x="126886" y="4488531"/>
                </a:cubicBezTo>
                <a:cubicBezTo>
                  <a:pt x="126165" y="4473140"/>
                  <a:pt x="132917" y="4437329"/>
                  <a:pt x="135099" y="4411258"/>
                </a:cubicBezTo>
                <a:cubicBezTo>
                  <a:pt x="107667" y="4345686"/>
                  <a:pt x="146840" y="4280033"/>
                  <a:pt x="132327" y="4219510"/>
                </a:cubicBezTo>
                <a:cubicBezTo>
                  <a:pt x="138549" y="4158987"/>
                  <a:pt x="124091" y="4192084"/>
                  <a:pt x="172424" y="4048117"/>
                </a:cubicBezTo>
                <a:cubicBezTo>
                  <a:pt x="167703" y="4015047"/>
                  <a:pt x="203806" y="3905047"/>
                  <a:pt x="177666" y="3878222"/>
                </a:cubicBezTo>
                <a:cubicBezTo>
                  <a:pt x="167714" y="3821305"/>
                  <a:pt x="183914" y="3845122"/>
                  <a:pt x="156982" y="3778166"/>
                </a:cubicBezTo>
                <a:cubicBezTo>
                  <a:pt x="160365" y="3760234"/>
                  <a:pt x="142791" y="3724716"/>
                  <a:pt x="142115" y="3707357"/>
                </a:cubicBezTo>
                <a:cubicBezTo>
                  <a:pt x="139253" y="3688591"/>
                  <a:pt x="140202" y="3672776"/>
                  <a:pt x="139805" y="3665569"/>
                </a:cubicBezTo>
                <a:cubicBezTo>
                  <a:pt x="139778" y="3665084"/>
                  <a:pt x="139750" y="3664599"/>
                  <a:pt x="139723" y="3664114"/>
                </a:cubicBezTo>
                <a:lnTo>
                  <a:pt x="134134" y="3653088"/>
                </a:lnTo>
                <a:lnTo>
                  <a:pt x="126568" y="3641228"/>
                </a:lnTo>
                <a:cubicBezTo>
                  <a:pt x="126560" y="3629488"/>
                  <a:pt x="126549" y="3617747"/>
                  <a:pt x="126540" y="3606007"/>
                </a:cubicBezTo>
                <a:lnTo>
                  <a:pt x="134645" y="3597336"/>
                </a:lnTo>
                <a:lnTo>
                  <a:pt x="131649" y="3586412"/>
                </a:lnTo>
                <a:lnTo>
                  <a:pt x="134221" y="3569719"/>
                </a:lnTo>
                <a:lnTo>
                  <a:pt x="133795" y="3568021"/>
                </a:lnTo>
                <a:lnTo>
                  <a:pt x="130189" y="3553678"/>
                </a:lnTo>
                <a:lnTo>
                  <a:pt x="129827" y="3552249"/>
                </a:lnTo>
                <a:lnTo>
                  <a:pt x="122183" y="3542019"/>
                </a:lnTo>
                <a:lnTo>
                  <a:pt x="112426" y="3531201"/>
                </a:lnTo>
                <a:lnTo>
                  <a:pt x="105626" y="3496391"/>
                </a:lnTo>
                <a:lnTo>
                  <a:pt x="111971" y="3486850"/>
                </a:lnTo>
                <a:lnTo>
                  <a:pt x="106910" y="3476412"/>
                </a:lnTo>
                <a:cubicBezTo>
                  <a:pt x="105781" y="3466028"/>
                  <a:pt x="105824" y="3433967"/>
                  <a:pt x="105209" y="3424545"/>
                </a:cubicBezTo>
                <a:lnTo>
                  <a:pt x="103215" y="3419880"/>
                </a:lnTo>
                <a:lnTo>
                  <a:pt x="104953" y="3415218"/>
                </a:lnTo>
                <a:lnTo>
                  <a:pt x="101255" y="3409825"/>
                </a:lnTo>
                <a:lnTo>
                  <a:pt x="103044" y="3407057"/>
                </a:lnTo>
                <a:lnTo>
                  <a:pt x="89764" y="3378959"/>
                </a:lnTo>
                <a:lnTo>
                  <a:pt x="83991" y="3362948"/>
                </a:lnTo>
                <a:lnTo>
                  <a:pt x="66858" y="3332072"/>
                </a:lnTo>
                <a:lnTo>
                  <a:pt x="69057" y="3325671"/>
                </a:lnTo>
                <a:lnTo>
                  <a:pt x="51631" y="3278130"/>
                </a:lnTo>
                <a:lnTo>
                  <a:pt x="53959" y="3277179"/>
                </a:lnTo>
                <a:lnTo>
                  <a:pt x="60205" y="3262610"/>
                </a:lnTo>
                <a:lnTo>
                  <a:pt x="58998" y="3258677"/>
                </a:lnTo>
                <a:cubicBezTo>
                  <a:pt x="46010" y="3210316"/>
                  <a:pt x="80872" y="3236545"/>
                  <a:pt x="45170" y="3180546"/>
                </a:cubicBezTo>
                <a:cubicBezTo>
                  <a:pt x="53643" y="3171780"/>
                  <a:pt x="52550" y="3163902"/>
                  <a:pt x="45228" y="3151828"/>
                </a:cubicBezTo>
                <a:cubicBezTo>
                  <a:pt x="39651" y="3128169"/>
                  <a:pt x="64667" y="3124610"/>
                  <a:pt x="45020" y="3103777"/>
                </a:cubicBezTo>
                <a:cubicBezTo>
                  <a:pt x="59127" y="3105196"/>
                  <a:pt x="41123" y="3057428"/>
                  <a:pt x="57092" y="3065434"/>
                </a:cubicBezTo>
                <a:cubicBezTo>
                  <a:pt x="55435" y="3051512"/>
                  <a:pt x="40803" y="3032637"/>
                  <a:pt x="35088" y="3020247"/>
                </a:cubicBezTo>
                <a:cubicBezTo>
                  <a:pt x="32503" y="3002537"/>
                  <a:pt x="18197" y="3001119"/>
                  <a:pt x="22803" y="2991092"/>
                </a:cubicBezTo>
                <a:cubicBezTo>
                  <a:pt x="24338" y="2987749"/>
                  <a:pt x="27975" y="2983455"/>
                  <a:pt x="34850" y="2977278"/>
                </a:cubicBezTo>
                <a:cubicBezTo>
                  <a:pt x="22587" y="2954448"/>
                  <a:pt x="35600" y="2946689"/>
                  <a:pt x="36223" y="2911749"/>
                </a:cubicBezTo>
                <a:cubicBezTo>
                  <a:pt x="35158" y="2886513"/>
                  <a:pt x="29761" y="2843788"/>
                  <a:pt x="28462" y="2825860"/>
                </a:cubicBezTo>
                <a:cubicBezTo>
                  <a:pt x="28449" y="2818634"/>
                  <a:pt x="28437" y="2811409"/>
                  <a:pt x="28424" y="2804183"/>
                </a:cubicBezTo>
                <a:lnTo>
                  <a:pt x="21292" y="2790136"/>
                </a:lnTo>
                <a:lnTo>
                  <a:pt x="16179" y="2760208"/>
                </a:lnTo>
                <a:lnTo>
                  <a:pt x="22858" y="2751112"/>
                </a:lnTo>
                <a:lnTo>
                  <a:pt x="18505" y="2740278"/>
                </a:lnTo>
                <a:lnTo>
                  <a:pt x="22482" y="2726489"/>
                </a:lnTo>
                <a:lnTo>
                  <a:pt x="18175" y="2725052"/>
                </a:lnTo>
                <a:lnTo>
                  <a:pt x="10521" y="2715895"/>
                </a:lnTo>
                <a:lnTo>
                  <a:pt x="25499" y="2665666"/>
                </a:lnTo>
                <a:lnTo>
                  <a:pt x="30658" y="2635351"/>
                </a:lnTo>
                <a:cubicBezTo>
                  <a:pt x="30723" y="2625597"/>
                  <a:pt x="30791" y="2615842"/>
                  <a:pt x="30857" y="2606088"/>
                </a:cubicBezTo>
                <a:lnTo>
                  <a:pt x="37532" y="2596456"/>
                </a:lnTo>
                <a:cubicBezTo>
                  <a:pt x="41239" y="2582253"/>
                  <a:pt x="34640" y="2564757"/>
                  <a:pt x="36511" y="2549900"/>
                </a:cubicBezTo>
                <a:lnTo>
                  <a:pt x="53712" y="2496499"/>
                </a:lnTo>
                <a:cubicBezTo>
                  <a:pt x="53527" y="2492743"/>
                  <a:pt x="64725" y="2449625"/>
                  <a:pt x="64540" y="2445869"/>
                </a:cubicBezTo>
                <a:cubicBezTo>
                  <a:pt x="61940" y="2441580"/>
                  <a:pt x="65575" y="2413465"/>
                  <a:pt x="64348" y="2408995"/>
                </a:cubicBezTo>
                <a:cubicBezTo>
                  <a:pt x="100333" y="2407546"/>
                  <a:pt x="71752" y="2329020"/>
                  <a:pt x="101725" y="2335735"/>
                </a:cubicBezTo>
                <a:cubicBezTo>
                  <a:pt x="120512" y="2299003"/>
                  <a:pt x="138791" y="2291744"/>
                  <a:pt x="147278" y="2260088"/>
                </a:cubicBezTo>
                <a:cubicBezTo>
                  <a:pt x="152668" y="2224200"/>
                  <a:pt x="143589" y="2220953"/>
                  <a:pt x="152643" y="2193455"/>
                </a:cubicBezTo>
                <a:cubicBezTo>
                  <a:pt x="152701" y="2159228"/>
                  <a:pt x="131577" y="2138038"/>
                  <a:pt x="161815" y="2107942"/>
                </a:cubicBezTo>
                <a:lnTo>
                  <a:pt x="168884" y="2024270"/>
                </a:lnTo>
                <a:lnTo>
                  <a:pt x="210800" y="1969445"/>
                </a:lnTo>
                <a:lnTo>
                  <a:pt x="215063" y="1961162"/>
                </a:lnTo>
                <a:lnTo>
                  <a:pt x="226767" y="1945112"/>
                </a:lnTo>
                <a:lnTo>
                  <a:pt x="225906" y="1942021"/>
                </a:lnTo>
                <a:lnTo>
                  <a:pt x="220555" y="1935584"/>
                </a:lnTo>
                <a:cubicBezTo>
                  <a:pt x="220179" y="1930292"/>
                  <a:pt x="223282" y="1914884"/>
                  <a:pt x="223648" y="1910265"/>
                </a:cubicBezTo>
                <a:cubicBezTo>
                  <a:pt x="221934" y="1909994"/>
                  <a:pt x="221895" y="1909162"/>
                  <a:pt x="222758" y="1907867"/>
                </a:cubicBezTo>
                <a:lnTo>
                  <a:pt x="229387" y="1899379"/>
                </a:lnTo>
                <a:lnTo>
                  <a:pt x="231548" y="1895114"/>
                </a:lnTo>
                <a:lnTo>
                  <a:pt x="216553" y="1892417"/>
                </a:lnTo>
                <a:cubicBezTo>
                  <a:pt x="209075" y="1884999"/>
                  <a:pt x="222114" y="1866643"/>
                  <a:pt x="209739" y="1861483"/>
                </a:cubicBezTo>
                <a:cubicBezTo>
                  <a:pt x="214584" y="1853278"/>
                  <a:pt x="219066" y="1844665"/>
                  <a:pt x="222950" y="1835810"/>
                </a:cubicBezTo>
                <a:lnTo>
                  <a:pt x="224812" y="1830569"/>
                </a:lnTo>
                <a:lnTo>
                  <a:pt x="224522" y="1830429"/>
                </a:lnTo>
                <a:cubicBezTo>
                  <a:pt x="224224" y="1829219"/>
                  <a:pt x="224571" y="1827468"/>
                  <a:pt x="225830" y="1824832"/>
                </a:cubicBezTo>
                <a:lnTo>
                  <a:pt x="228207" y="1821003"/>
                </a:lnTo>
                <a:lnTo>
                  <a:pt x="230878" y="1807109"/>
                </a:lnTo>
                <a:lnTo>
                  <a:pt x="227355" y="1805316"/>
                </a:lnTo>
                <a:lnTo>
                  <a:pt x="228132" y="1804434"/>
                </a:lnTo>
                <a:cubicBezTo>
                  <a:pt x="237533" y="1798221"/>
                  <a:pt x="248274" y="1797417"/>
                  <a:pt x="223762" y="1784314"/>
                </a:cubicBezTo>
                <a:cubicBezTo>
                  <a:pt x="240655" y="1769422"/>
                  <a:pt x="224912" y="1763793"/>
                  <a:pt x="226521" y="1740358"/>
                </a:cubicBezTo>
                <a:cubicBezTo>
                  <a:pt x="240385" y="1732435"/>
                  <a:pt x="239102" y="1724301"/>
                  <a:pt x="233164" y="1715685"/>
                </a:cubicBezTo>
                <a:cubicBezTo>
                  <a:pt x="245499" y="1694404"/>
                  <a:pt x="240415" y="1672675"/>
                  <a:pt x="245819" y="1647555"/>
                </a:cubicBezTo>
                <a:cubicBezTo>
                  <a:pt x="268668" y="1622803"/>
                  <a:pt x="248434" y="1605585"/>
                  <a:pt x="254317" y="1578752"/>
                </a:cubicBezTo>
                <a:lnTo>
                  <a:pt x="249918" y="1546022"/>
                </a:lnTo>
                <a:cubicBezTo>
                  <a:pt x="251996" y="1543635"/>
                  <a:pt x="248777" y="1521210"/>
                  <a:pt x="248927" y="1519929"/>
                </a:cubicBezTo>
                <a:lnTo>
                  <a:pt x="248704" y="1519731"/>
                </a:lnTo>
                <a:lnTo>
                  <a:pt x="252245" y="1514846"/>
                </a:lnTo>
                <a:cubicBezTo>
                  <a:pt x="255314" y="1501295"/>
                  <a:pt x="252199" y="1477394"/>
                  <a:pt x="254681" y="1463304"/>
                </a:cubicBezTo>
                <a:cubicBezTo>
                  <a:pt x="257024" y="1459891"/>
                  <a:pt x="268983" y="1432466"/>
                  <a:pt x="267138" y="1430305"/>
                </a:cubicBezTo>
                <a:lnTo>
                  <a:pt x="266110" y="1429568"/>
                </a:lnTo>
                <a:lnTo>
                  <a:pt x="286784" y="1404045"/>
                </a:lnTo>
                <a:lnTo>
                  <a:pt x="294521" y="1360879"/>
                </a:lnTo>
                <a:lnTo>
                  <a:pt x="324750" y="1301993"/>
                </a:lnTo>
                <a:lnTo>
                  <a:pt x="328780" y="1210776"/>
                </a:lnTo>
                <a:cubicBezTo>
                  <a:pt x="344171" y="1197232"/>
                  <a:pt x="343390" y="1192124"/>
                  <a:pt x="346123" y="1157176"/>
                </a:cubicBezTo>
                <a:cubicBezTo>
                  <a:pt x="359383" y="1110140"/>
                  <a:pt x="355619" y="1111028"/>
                  <a:pt x="349331" y="1063288"/>
                </a:cubicBezTo>
                <a:cubicBezTo>
                  <a:pt x="364194" y="1005331"/>
                  <a:pt x="362778" y="969963"/>
                  <a:pt x="431245" y="889417"/>
                </a:cubicBezTo>
                <a:lnTo>
                  <a:pt x="459477" y="816346"/>
                </a:lnTo>
                <a:cubicBezTo>
                  <a:pt x="465006" y="808083"/>
                  <a:pt x="496978" y="764380"/>
                  <a:pt x="489268" y="752692"/>
                </a:cubicBezTo>
                <a:lnTo>
                  <a:pt x="505368" y="724368"/>
                </a:lnTo>
                <a:lnTo>
                  <a:pt x="511178" y="722494"/>
                </a:lnTo>
                <a:lnTo>
                  <a:pt x="514451" y="717531"/>
                </a:lnTo>
                <a:cubicBezTo>
                  <a:pt x="514171" y="710761"/>
                  <a:pt x="513893" y="703992"/>
                  <a:pt x="513612" y="697222"/>
                </a:cubicBezTo>
                <a:cubicBezTo>
                  <a:pt x="513272" y="693376"/>
                  <a:pt x="513720" y="690905"/>
                  <a:pt x="514772" y="689289"/>
                </a:cubicBezTo>
                <a:lnTo>
                  <a:pt x="515249" y="689151"/>
                </a:lnTo>
                <a:cubicBezTo>
                  <a:pt x="515320" y="686637"/>
                  <a:pt x="515389" y="684122"/>
                  <a:pt x="515461" y="681608"/>
                </a:cubicBezTo>
                <a:cubicBezTo>
                  <a:pt x="522970" y="666964"/>
                  <a:pt x="551123" y="617831"/>
                  <a:pt x="560298" y="601285"/>
                </a:cubicBezTo>
                <a:cubicBezTo>
                  <a:pt x="558549" y="585107"/>
                  <a:pt x="540289" y="573171"/>
                  <a:pt x="570504" y="582332"/>
                </a:cubicBezTo>
                <a:cubicBezTo>
                  <a:pt x="570816" y="577121"/>
                  <a:pt x="573898" y="574271"/>
                  <a:pt x="578347" y="572511"/>
                </a:cubicBezTo>
                <a:lnTo>
                  <a:pt x="580375" y="572092"/>
                </a:lnTo>
                <a:lnTo>
                  <a:pt x="575722" y="536015"/>
                </a:lnTo>
                <a:lnTo>
                  <a:pt x="578705" y="531675"/>
                </a:lnTo>
                <a:lnTo>
                  <a:pt x="564084" y="491380"/>
                </a:lnTo>
                <a:cubicBezTo>
                  <a:pt x="560969" y="487340"/>
                  <a:pt x="560134" y="482008"/>
                  <a:pt x="564457" y="473782"/>
                </a:cubicBezTo>
                <a:lnTo>
                  <a:pt x="566413" y="472000"/>
                </a:lnTo>
                <a:lnTo>
                  <a:pt x="584600" y="354566"/>
                </a:lnTo>
                <a:cubicBezTo>
                  <a:pt x="586100" y="325288"/>
                  <a:pt x="584583" y="317533"/>
                  <a:pt x="588077" y="265704"/>
                </a:cubicBezTo>
                <a:cubicBezTo>
                  <a:pt x="588008" y="205530"/>
                  <a:pt x="578491" y="226511"/>
                  <a:pt x="580576" y="187093"/>
                </a:cubicBezTo>
                <a:cubicBezTo>
                  <a:pt x="579265" y="162458"/>
                  <a:pt x="569240" y="117589"/>
                  <a:pt x="587928" y="130336"/>
                </a:cubicBezTo>
                <a:cubicBezTo>
                  <a:pt x="552635" y="69804"/>
                  <a:pt x="604651" y="82036"/>
                  <a:pt x="593881" y="17287"/>
                </a:cubicBezTo>
                <a:cubicBezTo>
                  <a:pt x="600399" y="13784"/>
                  <a:pt x="605413" y="8440"/>
                  <a:pt x="609224" y="1705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B21032-4987-0748-4672-347637C46BFA}"/>
              </a:ext>
            </a:extLst>
          </p:cNvPr>
          <p:cNvSpPr txBox="1"/>
          <p:nvPr/>
        </p:nvSpPr>
        <p:spPr>
          <a:xfrm>
            <a:off x="6846576" y="6657945"/>
            <a:ext cx="229742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world-photo.ru/Robbie-Williams-vystupit-otkrytii-CHM-20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AU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35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728" y="2467337"/>
            <a:ext cx="2696758" cy="1330839"/>
          </a:xfrm>
        </p:spPr>
        <p:txBody>
          <a:bodyPr>
            <a:normAutofit fontScale="90000"/>
          </a:bodyPr>
          <a:lstStyle/>
          <a:p>
            <a:r>
              <a:rPr lang="en-US" dirty="0"/>
              <a:t>2. When was the song released?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A) 1998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B) 1988</a:t>
            </a:r>
            <a:endParaRPr lang="en-AU" dirty="0"/>
          </a:p>
        </p:txBody>
      </p:sp>
      <p:pic>
        <p:nvPicPr>
          <p:cNvPr id="5" name="Content Placeholder 4" descr="A person singing into a microphone&#10;&#10;Description automatically generated">
            <a:extLst>
              <a:ext uri="{FF2B5EF4-FFF2-40B4-BE49-F238E27FC236}">
                <a16:creationId xmlns:a16="http://schemas.microsoft.com/office/drawing/2014/main" id="{69E81E15-50F4-CE2F-08C8-C5A3E2408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8410" r="18910"/>
          <a:stretch/>
        </p:blipFill>
        <p:spPr>
          <a:xfrm>
            <a:off x="3711141" y="1"/>
            <a:ext cx="5432859" cy="6857999"/>
          </a:xfrm>
          <a:custGeom>
            <a:avLst/>
            <a:gdLst/>
            <a:ahLst/>
            <a:cxnLst/>
            <a:rect l="l" t="t" r="r" b="b"/>
            <a:pathLst>
              <a:path w="7243812" h="6857999">
                <a:moveTo>
                  <a:pt x="609803" y="0"/>
                </a:moveTo>
                <a:lnTo>
                  <a:pt x="1222601" y="0"/>
                </a:lnTo>
                <a:lnTo>
                  <a:pt x="1223032" y="1645"/>
                </a:lnTo>
                <a:lnTo>
                  <a:pt x="1343371" y="1645"/>
                </a:lnTo>
                <a:lnTo>
                  <a:pt x="1343665" y="0"/>
                </a:lnTo>
                <a:lnTo>
                  <a:pt x="1884172" y="0"/>
                </a:lnTo>
                <a:lnTo>
                  <a:pt x="1884280" y="1645"/>
                </a:lnTo>
                <a:lnTo>
                  <a:pt x="7243812" y="1645"/>
                </a:lnTo>
                <a:lnTo>
                  <a:pt x="7243812" y="6857999"/>
                </a:lnTo>
                <a:lnTo>
                  <a:pt x="133676" y="6857999"/>
                </a:lnTo>
                <a:lnTo>
                  <a:pt x="114609" y="6843646"/>
                </a:lnTo>
                <a:cubicBezTo>
                  <a:pt x="106811" y="6836369"/>
                  <a:pt x="103243" y="6828354"/>
                  <a:pt x="111459" y="6817746"/>
                </a:cubicBezTo>
                <a:cubicBezTo>
                  <a:pt x="93943" y="6769544"/>
                  <a:pt x="97901" y="6796071"/>
                  <a:pt x="113412" y="6759582"/>
                </a:cubicBezTo>
                <a:cubicBezTo>
                  <a:pt x="110188" y="6732087"/>
                  <a:pt x="99653" y="6727133"/>
                  <a:pt x="100729" y="6705297"/>
                </a:cubicBezTo>
                <a:cubicBezTo>
                  <a:pt x="94563" y="6675394"/>
                  <a:pt x="99792" y="6669536"/>
                  <a:pt x="87662" y="6640957"/>
                </a:cubicBezTo>
                <a:cubicBezTo>
                  <a:pt x="74199" y="6591883"/>
                  <a:pt x="82185" y="6576319"/>
                  <a:pt x="83084" y="6541313"/>
                </a:cubicBezTo>
                <a:cubicBezTo>
                  <a:pt x="82225" y="6490855"/>
                  <a:pt x="67640" y="6422980"/>
                  <a:pt x="59444" y="6370251"/>
                </a:cubicBezTo>
                <a:cubicBezTo>
                  <a:pt x="51248" y="6317522"/>
                  <a:pt x="30729" y="6270972"/>
                  <a:pt x="33908" y="6224938"/>
                </a:cubicBezTo>
                <a:lnTo>
                  <a:pt x="30063" y="6089693"/>
                </a:lnTo>
                <a:cubicBezTo>
                  <a:pt x="25730" y="6032039"/>
                  <a:pt x="3474" y="5997051"/>
                  <a:pt x="29101" y="5973994"/>
                </a:cubicBezTo>
                <a:cubicBezTo>
                  <a:pt x="17018" y="5940131"/>
                  <a:pt x="41135" y="5955713"/>
                  <a:pt x="33855" y="5939847"/>
                </a:cubicBezTo>
                <a:lnTo>
                  <a:pt x="12982" y="5906467"/>
                </a:lnTo>
                <a:lnTo>
                  <a:pt x="8416" y="5862699"/>
                </a:lnTo>
                <a:cubicBezTo>
                  <a:pt x="7895" y="5838948"/>
                  <a:pt x="8409" y="5853058"/>
                  <a:pt x="12052" y="5823324"/>
                </a:cubicBezTo>
                <a:cubicBezTo>
                  <a:pt x="11631" y="5805291"/>
                  <a:pt x="11213" y="5787258"/>
                  <a:pt x="10793" y="5769225"/>
                </a:cubicBezTo>
                <a:cubicBezTo>
                  <a:pt x="17866" y="5738356"/>
                  <a:pt x="19121" y="5696311"/>
                  <a:pt x="25986" y="5667896"/>
                </a:cubicBezTo>
                <a:cubicBezTo>
                  <a:pt x="16329" y="5647975"/>
                  <a:pt x="42195" y="5619318"/>
                  <a:pt x="43687" y="5594585"/>
                </a:cubicBezTo>
                <a:cubicBezTo>
                  <a:pt x="32512" y="5517959"/>
                  <a:pt x="44052" y="5536542"/>
                  <a:pt x="40019" y="5464225"/>
                </a:cubicBezTo>
                <a:cubicBezTo>
                  <a:pt x="32676" y="5400671"/>
                  <a:pt x="26469" y="5311951"/>
                  <a:pt x="22904" y="5269726"/>
                </a:cubicBezTo>
                <a:cubicBezTo>
                  <a:pt x="19341" y="5227501"/>
                  <a:pt x="14742" y="5212581"/>
                  <a:pt x="18628" y="5210876"/>
                </a:cubicBezTo>
                <a:cubicBezTo>
                  <a:pt x="-20300" y="5161742"/>
                  <a:pt x="15511" y="5141336"/>
                  <a:pt x="5392" y="5111369"/>
                </a:cubicBezTo>
                <a:cubicBezTo>
                  <a:pt x="10662" y="5053859"/>
                  <a:pt x="15546" y="5034036"/>
                  <a:pt x="13324" y="5009272"/>
                </a:cubicBezTo>
                <a:cubicBezTo>
                  <a:pt x="25126" y="4982633"/>
                  <a:pt x="74251" y="4956261"/>
                  <a:pt x="48699" y="4925805"/>
                </a:cubicBezTo>
                <a:cubicBezTo>
                  <a:pt x="76704" y="4931200"/>
                  <a:pt x="39437" y="4888353"/>
                  <a:pt x="62925" y="4877992"/>
                </a:cubicBezTo>
                <a:cubicBezTo>
                  <a:pt x="82480" y="4871554"/>
                  <a:pt x="75731" y="4857054"/>
                  <a:pt x="79496" y="4844323"/>
                </a:cubicBezTo>
                <a:cubicBezTo>
                  <a:pt x="97657" y="4832308"/>
                  <a:pt x="110974" y="4752352"/>
                  <a:pt x="101400" y="4733115"/>
                </a:cubicBezTo>
                <a:cubicBezTo>
                  <a:pt x="108185" y="4679357"/>
                  <a:pt x="119720" y="4662889"/>
                  <a:pt x="111223" y="4625153"/>
                </a:cubicBezTo>
                <a:cubicBezTo>
                  <a:pt x="106592" y="4588197"/>
                  <a:pt x="114401" y="4567830"/>
                  <a:pt x="126359" y="4539168"/>
                </a:cubicBezTo>
                <a:cubicBezTo>
                  <a:pt x="126535" y="4522289"/>
                  <a:pt x="126710" y="4505410"/>
                  <a:pt x="126886" y="4488531"/>
                </a:cubicBezTo>
                <a:cubicBezTo>
                  <a:pt x="126165" y="4473140"/>
                  <a:pt x="132917" y="4437329"/>
                  <a:pt x="135099" y="4411258"/>
                </a:cubicBezTo>
                <a:cubicBezTo>
                  <a:pt x="107667" y="4345686"/>
                  <a:pt x="146840" y="4280033"/>
                  <a:pt x="132327" y="4219510"/>
                </a:cubicBezTo>
                <a:cubicBezTo>
                  <a:pt x="138549" y="4158987"/>
                  <a:pt x="124091" y="4192084"/>
                  <a:pt x="172424" y="4048117"/>
                </a:cubicBezTo>
                <a:cubicBezTo>
                  <a:pt x="167703" y="4015047"/>
                  <a:pt x="203806" y="3905047"/>
                  <a:pt x="177666" y="3878222"/>
                </a:cubicBezTo>
                <a:cubicBezTo>
                  <a:pt x="167714" y="3821305"/>
                  <a:pt x="183914" y="3845122"/>
                  <a:pt x="156982" y="3778166"/>
                </a:cubicBezTo>
                <a:cubicBezTo>
                  <a:pt x="160365" y="3760234"/>
                  <a:pt x="142791" y="3724716"/>
                  <a:pt x="142115" y="3707357"/>
                </a:cubicBezTo>
                <a:cubicBezTo>
                  <a:pt x="139253" y="3688591"/>
                  <a:pt x="140202" y="3672776"/>
                  <a:pt x="139805" y="3665569"/>
                </a:cubicBezTo>
                <a:cubicBezTo>
                  <a:pt x="139778" y="3665084"/>
                  <a:pt x="139750" y="3664599"/>
                  <a:pt x="139723" y="3664114"/>
                </a:cubicBezTo>
                <a:lnTo>
                  <a:pt x="134134" y="3653088"/>
                </a:lnTo>
                <a:lnTo>
                  <a:pt x="126568" y="3641228"/>
                </a:lnTo>
                <a:cubicBezTo>
                  <a:pt x="126560" y="3629488"/>
                  <a:pt x="126549" y="3617747"/>
                  <a:pt x="126540" y="3606007"/>
                </a:cubicBezTo>
                <a:lnTo>
                  <a:pt x="134645" y="3597336"/>
                </a:lnTo>
                <a:lnTo>
                  <a:pt x="131649" y="3586412"/>
                </a:lnTo>
                <a:lnTo>
                  <a:pt x="134221" y="3569719"/>
                </a:lnTo>
                <a:lnTo>
                  <a:pt x="133795" y="3568021"/>
                </a:lnTo>
                <a:lnTo>
                  <a:pt x="130189" y="3553678"/>
                </a:lnTo>
                <a:lnTo>
                  <a:pt x="129827" y="3552249"/>
                </a:lnTo>
                <a:lnTo>
                  <a:pt x="122183" y="3542019"/>
                </a:lnTo>
                <a:lnTo>
                  <a:pt x="112426" y="3531201"/>
                </a:lnTo>
                <a:lnTo>
                  <a:pt x="105626" y="3496391"/>
                </a:lnTo>
                <a:lnTo>
                  <a:pt x="111971" y="3486850"/>
                </a:lnTo>
                <a:lnTo>
                  <a:pt x="106910" y="3476412"/>
                </a:lnTo>
                <a:cubicBezTo>
                  <a:pt x="105781" y="3466028"/>
                  <a:pt x="105824" y="3433967"/>
                  <a:pt x="105209" y="3424545"/>
                </a:cubicBezTo>
                <a:lnTo>
                  <a:pt x="103215" y="3419880"/>
                </a:lnTo>
                <a:lnTo>
                  <a:pt x="104953" y="3415218"/>
                </a:lnTo>
                <a:lnTo>
                  <a:pt x="101255" y="3409825"/>
                </a:lnTo>
                <a:lnTo>
                  <a:pt x="103044" y="3407057"/>
                </a:lnTo>
                <a:lnTo>
                  <a:pt x="89764" y="3378959"/>
                </a:lnTo>
                <a:lnTo>
                  <a:pt x="83991" y="3362948"/>
                </a:lnTo>
                <a:lnTo>
                  <a:pt x="66858" y="3332072"/>
                </a:lnTo>
                <a:lnTo>
                  <a:pt x="69057" y="3325671"/>
                </a:lnTo>
                <a:lnTo>
                  <a:pt x="51631" y="3278130"/>
                </a:lnTo>
                <a:lnTo>
                  <a:pt x="53959" y="3277179"/>
                </a:lnTo>
                <a:lnTo>
                  <a:pt x="60205" y="3262610"/>
                </a:lnTo>
                <a:lnTo>
                  <a:pt x="58998" y="3258677"/>
                </a:lnTo>
                <a:cubicBezTo>
                  <a:pt x="46010" y="3210316"/>
                  <a:pt x="80872" y="3236545"/>
                  <a:pt x="45170" y="3180546"/>
                </a:cubicBezTo>
                <a:cubicBezTo>
                  <a:pt x="53643" y="3171780"/>
                  <a:pt x="52550" y="3163902"/>
                  <a:pt x="45228" y="3151828"/>
                </a:cubicBezTo>
                <a:cubicBezTo>
                  <a:pt x="39651" y="3128169"/>
                  <a:pt x="64667" y="3124610"/>
                  <a:pt x="45020" y="3103777"/>
                </a:cubicBezTo>
                <a:cubicBezTo>
                  <a:pt x="59127" y="3105196"/>
                  <a:pt x="41123" y="3057428"/>
                  <a:pt x="57092" y="3065434"/>
                </a:cubicBezTo>
                <a:cubicBezTo>
                  <a:pt x="55435" y="3051512"/>
                  <a:pt x="40803" y="3032637"/>
                  <a:pt x="35088" y="3020247"/>
                </a:cubicBezTo>
                <a:cubicBezTo>
                  <a:pt x="32503" y="3002537"/>
                  <a:pt x="18197" y="3001119"/>
                  <a:pt x="22803" y="2991092"/>
                </a:cubicBezTo>
                <a:cubicBezTo>
                  <a:pt x="24338" y="2987749"/>
                  <a:pt x="27975" y="2983455"/>
                  <a:pt x="34850" y="2977278"/>
                </a:cubicBezTo>
                <a:cubicBezTo>
                  <a:pt x="22587" y="2954448"/>
                  <a:pt x="35600" y="2946689"/>
                  <a:pt x="36223" y="2911749"/>
                </a:cubicBezTo>
                <a:cubicBezTo>
                  <a:pt x="35158" y="2886513"/>
                  <a:pt x="29761" y="2843788"/>
                  <a:pt x="28462" y="2825860"/>
                </a:cubicBezTo>
                <a:cubicBezTo>
                  <a:pt x="28449" y="2818634"/>
                  <a:pt x="28437" y="2811409"/>
                  <a:pt x="28424" y="2804183"/>
                </a:cubicBezTo>
                <a:lnTo>
                  <a:pt x="21292" y="2790136"/>
                </a:lnTo>
                <a:lnTo>
                  <a:pt x="16179" y="2760208"/>
                </a:lnTo>
                <a:lnTo>
                  <a:pt x="22858" y="2751112"/>
                </a:lnTo>
                <a:lnTo>
                  <a:pt x="18505" y="2740278"/>
                </a:lnTo>
                <a:lnTo>
                  <a:pt x="22482" y="2726489"/>
                </a:lnTo>
                <a:lnTo>
                  <a:pt x="18175" y="2725052"/>
                </a:lnTo>
                <a:lnTo>
                  <a:pt x="10521" y="2715895"/>
                </a:lnTo>
                <a:lnTo>
                  <a:pt x="25499" y="2665666"/>
                </a:lnTo>
                <a:lnTo>
                  <a:pt x="30658" y="2635351"/>
                </a:lnTo>
                <a:cubicBezTo>
                  <a:pt x="30723" y="2625597"/>
                  <a:pt x="30791" y="2615842"/>
                  <a:pt x="30857" y="2606088"/>
                </a:cubicBezTo>
                <a:lnTo>
                  <a:pt x="37532" y="2596456"/>
                </a:lnTo>
                <a:cubicBezTo>
                  <a:pt x="41239" y="2582253"/>
                  <a:pt x="34640" y="2564757"/>
                  <a:pt x="36511" y="2549900"/>
                </a:cubicBezTo>
                <a:lnTo>
                  <a:pt x="53712" y="2496499"/>
                </a:lnTo>
                <a:cubicBezTo>
                  <a:pt x="53527" y="2492743"/>
                  <a:pt x="64725" y="2449625"/>
                  <a:pt x="64540" y="2445869"/>
                </a:cubicBezTo>
                <a:cubicBezTo>
                  <a:pt x="61940" y="2441580"/>
                  <a:pt x="65575" y="2413465"/>
                  <a:pt x="64348" y="2408995"/>
                </a:cubicBezTo>
                <a:cubicBezTo>
                  <a:pt x="100333" y="2407546"/>
                  <a:pt x="71752" y="2329020"/>
                  <a:pt x="101725" y="2335735"/>
                </a:cubicBezTo>
                <a:cubicBezTo>
                  <a:pt x="120512" y="2299003"/>
                  <a:pt x="138791" y="2291744"/>
                  <a:pt x="147278" y="2260088"/>
                </a:cubicBezTo>
                <a:cubicBezTo>
                  <a:pt x="152668" y="2224200"/>
                  <a:pt x="143589" y="2220953"/>
                  <a:pt x="152643" y="2193455"/>
                </a:cubicBezTo>
                <a:cubicBezTo>
                  <a:pt x="152701" y="2159228"/>
                  <a:pt x="131577" y="2138038"/>
                  <a:pt x="161815" y="2107942"/>
                </a:cubicBezTo>
                <a:lnTo>
                  <a:pt x="168884" y="2024270"/>
                </a:lnTo>
                <a:lnTo>
                  <a:pt x="210800" y="1969445"/>
                </a:lnTo>
                <a:lnTo>
                  <a:pt x="215063" y="1961162"/>
                </a:lnTo>
                <a:lnTo>
                  <a:pt x="226767" y="1945112"/>
                </a:lnTo>
                <a:lnTo>
                  <a:pt x="225906" y="1942021"/>
                </a:lnTo>
                <a:lnTo>
                  <a:pt x="220555" y="1935584"/>
                </a:lnTo>
                <a:cubicBezTo>
                  <a:pt x="220179" y="1930292"/>
                  <a:pt x="223282" y="1914884"/>
                  <a:pt x="223648" y="1910265"/>
                </a:cubicBezTo>
                <a:cubicBezTo>
                  <a:pt x="221934" y="1909994"/>
                  <a:pt x="221895" y="1909162"/>
                  <a:pt x="222758" y="1907867"/>
                </a:cubicBezTo>
                <a:lnTo>
                  <a:pt x="229387" y="1899379"/>
                </a:lnTo>
                <a:lnTo>
                  <a:pt x="231548" y="1895114"/>
                </a:lnTo>
                <a:lnTo>
                  <a:pt x="216553" y="1892417"/>
                </a:lnTo>
                <a:cubicBezTo>
                  <a:pt x="209075" y="1884999"/>
                  <a:pt x="222114" y="1866643"/>
                  <a:pt x="209739" y="1861483"/>
                </a:cubicBezTo>
                <a:cubicBezTo>
                  <a:pt x="214584" y="1853278"/>
                  <a:pt x="219066" y="1844665"/>
                  <a:pt x="222950" y="1835810"/>
                </a:cubicBezTo>
                <a:lnTo>
                  <a:pt x="224812" y="1830569"/>
                </a:lnTo>
                <a:lnTo>
                  <a:pt x="224522" y="1830429"/>
                </a:lnTo>
                <a:cubicBezTo>
                  <a:pt x="224224" y="1829219"/>
                  <a:pt x="224571" y="1827468"/>
                  <a:pt x="225830" y="1824832"/>
                </a:cubicBezTo>
                <a:lnTo>
                  <a:pt x="228207" y="1821003"/>
                </a:lnTo>
                <a:lnTo>
                  <a:pt x="230878" y="1807109"/>
                </a:lnTo>
                <a:lnTo>
                  <a:pt x="227355" y="1805316"/>
                </a:lnTo>
                <a:lnTo>
                  <a:pt x="228132" y="1804434"/>
                </a:lnTo>
                <a:cubicBezTo>
                  <a:pt x="237533" y="1798221"/>
                  <a:pt x="248274" y="1797417"/>
                  <a:pt x="223762" y="1784314"/>
                </a:cubicBezTo>
                <a:cubicBezTo>
                  <a:pt x="240655" y="1769422"/>
                  <a:pt x="224912" y="1763793"/>
                  <a:pt x="226521" y="1740358"/>
                </a:cubicBezTo>
                <a:cubicBezTo>
                  <a:pt x="240385" y="1732435"/>
                  <a:pt x="239102" y="1724301"/>
                  <a:pt x="233164" y="1715685"/>
                </a:cubicBezTo>
                <a:cubicBezTo>
                  <a:pt x="245499" y="1694404"/>
                  <a:pt x="240415" y="1672675"/>
                  <a:pt x="245819" y="1647555"/>
                </a:cubicBezTo>
                <a:cubicBezTo>
                  <a:pt x="268668" y="1622803"/>
                  <a:pt x="248434" y="1605585"/>
                  <a:pt x="254317" y="1578752"/>
                </a:cubicBezTo>
                <a:lnTo>
                  <a:pt x="249918" y="1546022"/>
                </a:lnTo>
                <a:cubicBezTo>
                  <a:pt x="251996" y="1543635"/>
                  <a:pt x="248777" y="1521210"/>
                  <a:pt x="248927" y="1519929"/>
                </a:cubicBezTo>
                <a:lnTo>
                  <a:pt x="248704" y="1519731"/>
                </a:lnTo>
                <a:lnTo>
                  <a:pt x="252245" y="1514846"/>
                </a:lnTo>
                <a:cubicBezTo>
                  <a:pt x="255314" y="1501295"/>
                  <a:pt x="252199" y="1477394"/>
                  <a:pt x="254681" y="1463304"/>
                </a:cubicBezTo>
                <a:cubicBezTo>
                  <a:pt x="257024" y="1459891"/>
                  <a:pt x="268983" y="1432466"/>
                  <a:pt x="267138" y="1430305"/>
                </a:cubicBezTo>
                <a:lnTo>
                  <a:pt x="266110" y="1429568"/>
                </a:lnTo>
                <a:lnTo>
                  <a:pt x="286784" y="1404045"/>
                </a:lnTo>
                <a:lnTo>
                  <a:pt x="294521" y="1360879"/>
                </a:lnTo>
                <a:lnTo>
                  <a:pt x="324750" y="1301993"/>
                </a:lnTo>
                <a:lnTo>
                  <a:pt x="328780" y="1210776"/>
                </a:lnTo>
                <a:cubicBezTo>
                  <a:pt x="344171" y="1197232"/>
                  <a:pt x="343390" y="1192124"/>
                  <a:pt x="346123" y="1157176"/>
                </a:cubicBezTo>
                <a:cubicBezTo>
                  <a:pt x="359383" y="1110140"/>
                  <a:pt x="355619" y="1111028"/>
                  <a:pt x="349331" y="1063288"/>
                </a:cubicBezTo>
                <a:cubicBezTo>
                  <a:pt x="364194" y="1005331"/>
                  <a:pt x="362778" y="969963"/>
                  <a:pt x="431245" y="889417"/>
                </a:cubicBezTo>
                <a:lnTo>
                  <a:pt x="459477" y="816346"/>
                </a:lnTo>
                <a:cubicBezTo>
                  <a:pt x="465006" y="808083"/>
                  <a:pt x="496978" y="764380"/>
                  <a:pt x="489268" y="752692"/>
                </a:cubicBezTo>
                <a:lnTo>
                  <a:pt x="505368" y="724368"/>
                </a:lnTo>
                <a:lnTo>
                  <a:pt x="511178" y="722494"/>
                </a:lnTo>
                <a:lnTo>
                  <a:pt x="514451" y="717531"/>
                </a:lnTo>
                <a:cubicBezTo>
                  <a:pt x="514171" y="710761"/>
                  <a:pt x="513893" y="703992"/>
                  <a:pt x="513612" y="697222"/>
                </a:cubicBezTo>
                <a:cubicBezTo>
                  <a:pt x="513272" y="693376"/>
                  <a:pt x="513720" y="690905"/>
                  <a:pt x="514772" y="689289"/>
                </a:cubicBezTo>
                <a:lnTo>
                  <a:pt x="515249" y="689151"/>
                </a:lnTo>
                <a:cubicBezTo>
                  <a:pt x="515320" y="686637"/>
                  <a:pt x="515389" y="684122"/>
                  <a:pt x="515461" y="681608"/>
                </a:cubicBezTo>
                <a:cubicBezTo>
                  <a:pt x="522970" y="666964"/>
                  <a:pt x="551123" y="617831"/>
                  <a:pt x="560298" y="601285"/>
                </a:cubicBezTo>
                <a:cubicBezTo>
                  <a:pt x="558549" y="585107"/>
                  <a:pt x="540289" y="573171"/>
                  <a:pt x="570504" y="582332"/>
                </a:cubicBezTo>
                <a:cubicBezTo>
                  <a:pt x="570816" y="577121"/>
                  <a:pt x="573898" y="574271"/>
                  <a:pt x="578347" y="572511"/>
                </a:cubicBezTo>
                <a:lnTo>
                  <a:pt x="580375" y="572092"/>
                </a:lnTo>
                <a:lnTo>
                  <a:pt x="575722" y="536015"/>
                </a:lnTo>
                <a:lnTo>
                  <a:pt x="578705" y="531675"/>
                </a:lnTo>
                <a:lnTo>
                  <a:pt x="564084" y="491380"/>
                </a:lnTo>
                <a:cubicBezTo>
                  <a:pt x="560969" y="487340"/>
                  <a:pt x="560134" y="482008"/>
                  <a:pt x="564457" y="473782"/>
                </a:cubicBezTo>
                <a:lnTo>
                  <a:pt x="566413" y="472000"/>
                </a:lnTo>
                <a:lnTo>
                  <a:pt x="584600" y="354566"/>
                </a:lnTo>
                <a:cubicBezTo>
                  <a:pt x="586100" y="325288"/>
                  <a:pt x="584583" y="317533"/>
                  <a:pt x="588077" y="265704"/>
                </a:cubicBezTo>
                <a:cubicBezTo>
                  <a:pt x="588008" y="205530"/>
                  <a:pt x="578491" y="226511"/>
                  <a:pt x="580576" y="187093"/>
                </a:cubicBezTo>
                <a:cubicBezTo>
                  <a:pt x="579265" y="162458"/>
                  <a:pt x="569240" y="117589"/>
                  <a:pt x="587928" y="130336"/>
                </a:cubicBezTo>
                <a:cubicBezTo>
                  <a:pt x="552635" y="69804"/>
                  <a:pt x="604651" y="82036"/>
                  <a:pt x="593881" y="17287"/>
                </a:cubicBezTo>
                <a:cubicBezTo>
                  <a:pt x="600399" y="13784"/>
                  <a:pt x="605413" y="8440"/>
                  <a:pt x="609224" y="1705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B21032-4987-0748-4672-347637C46BFA}"/>
              </a:ext>
            </a:extLst>
          </p:cNvPr>
          <p:cNvSpPr txBox="1"/>
          <p:nvPr/>
        </p:nvSpPr>
        <p:spPr>
          <a:xfrm>
            <a:off x="6846576" y="6657945"/>
            <a:ext cx="229742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world-photo.ru/Robbie-Williams-vystupit-otkrytii-CHM-20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AU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15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F79630B-0F0B-446E-A637-38FA8F61D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271" y="-1"/>
            <a:ext cx="9144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322DAF-D08E-F544-76C8-B0E2C7AFB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924" y="2501560"/>
            <a:ext cx="2696758" cy="1330839"/>
          </a:xfrm>
        </p:spPr>
        <p:txBody>
          <a:bodyPr>
            <a:normAutofit fontScale="90000"/>
          </a:bodyPr>
          <a:lstStyle/>
          <a:p>
            <a:r>
              <a:rPr lang="en-US" dirty="0"/>
              <a:t>3. Which British Boy Band did he once sing in?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A) Take 5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B) Take That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34680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52EDE-8943-311E-993F-B6F6E7FA8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9C3C6-E0F5-4525-64D7-B22642FB1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 A Robbie Williams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 B 1998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 B Take That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1695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a5120fe-1b70-44bb-af11-d528975ded85">
      <Terms xmlns="http://schemas.microsoft.com/office/infopath/2007/PartnerControls"/>
    </lcf76f155ced4ddcb4097134ff3c332f>
    <TaxCatchAll xmlns="ef2c536c-faec-4b3b-a681-ec5a0e45595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951F97C7540B4195D7AB00D0393FF0" ma:contentTypeVersion="18" ma:contentTypeDescription="Create a new document." ma:contentTypeScope="" ma:versionID="e39f3bdf7c02cf9adee2d7878ce8c932">
  <xsd:schema xmlns:xsd="http://www.w3.org/2001/XMLSchema" xmlns:xs="http://www.w3.org/2001/XMLSchema" xmlns:p="http://schemas.microsoft.com/office/2006/metadata/properties" xmlns:ns2="3a5120fe-1b70-44bb-af11-d528975ded85" xmlns:ns3="ef2c536c-faec-4b3b-a681-ec5a0e455958" targetNamespace="http://schemas.microsoft.com/office/2006/metadata/properties" ma:root="true" ma:fieldsID="eb01e1e559efe0349fa6d4317ad4a800" ns2:_="" ns3:_="">
    <xsd:import namespace="3a5120fe-1b70-44bb-af11-d528975ded85"/>
    <xsd:import namespace="ef2c536c-faec-4b3b-a681-ec5a0e4559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5120fe-1b70-44bb-af11-d528975ded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2ee2c2a-7de1-485c-a059-145b4e502d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2c536c-faec-4b3b-a681-ec5a0e45595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be8aa5f-8848-4c20-a29a-2de2fe7da204}" ma:internalName="TaxCatchAll" ma:showField="CatchAllData" ma:web="ef2c536c-faec-4b3b-a681-ec5a0e4559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43FC56-D64D-4D1E-B58E-A577C417AD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3FBBA9-E9BF-4891-8554-0C274579B351}">
  <ds:schemaRefs>
    <ds:schemaRef ds:uri="http://schemas.microsoft.com/office/2006/metadata/properties"/>
    <ds:schemaRef ds:uri="http://schemas.microsoft.com/office/infopath/2007/PartnerControls"/>
    <ds:schemaRef ds:uri="3a5120fe-1b70-44bb-af11-d528975ded85"/>
    <ds:schemaRef ds:uri="ef2c536c-faec-4b3b-a681-ec5a0e455958"/>
  </ds:schemaRefs>
</ds:datastoreItem>
</file>

<file path=customXml/itemProps3.xml><?xml version="1.0" encoding="utf-8"?>
<ds:datastoreItem xmlns:ds="http://schemas.openxmlformats.org/officeDocument/2006/customXml" ds:itemID="{927FA286-05CC-46EE-8851-01F2738D64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5120fe-1b70-44bb-af11-d528975ded85"/>
    <ds:schemaRef ds:uri="ef2c536c-faec-4b3b-a681-ec5a0e4559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104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1. Let Me Entertain You  Quiz</vt:lpstr>
      <vt:lpstr>1. Who performed this song?  A) Robbie Williams   B) Serena Williams</vt:lpstr>
      <vt:lpstr>2. When was the song released?  A) 1998   B) 1988</vt:lpstr>
      <vt:lpstr>3. Which British Boy Band did he once sing in?  A) Take 5  B) Take That</vt:lpstr>
      <vt:lpstr>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Miegel, Cathryn (Karoonda Area School)</dc:creator>
  <cp:lastModifiedBy>Solowij, Irene (Primary Schools Music Festival)</cp:lastModifiedBy>
  <cp:revision>3</cp:revision>
  <dcterms:created xsi:type="dcterms:W3CDTF">2025-02-26T13:37:37Z</dcterms:created>
  <dcterms:modified xsi:type="dcterms:W3CDTF">2025-05-23T01:13:54Z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0x010100BE951F97C7540B4195D7AB00D0393FF0</vt:lpwstr>
  </property>
  <property fmtid="{D5CDD505-2E9C-101B-9397-08002B2CF9AE}" pid="3" name="MediaServiceImageTags">
    <vt:lpwstr/>
  </property>
</Properties>
</file>