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wij, Irene (Primary Schools Music Festival)" userId="417e76df-aaa6-4794-9375-875d835359b0" providerId="ADAL" clId="{E4A9D755-6293-4D98-A715-55B52B336893}"/>
    <pc:docChg chg="custSel modSld">
      <pc:chgData name="Solowij, Irene (Primary Schools Music Festival)" userId="417e76df-aaa6-4794-9375-875d835359b0" providerId="ADAL" clId="{E4A9D755-6293-4D98-A715-55B52B336893}" dt="2025-05-23T01:14:24.371" v="4" actId="478"/>
      <pc:docMkLst>
        <pc:docMk/>
      </pc:docMkLst>
      <pc:sldChg chg="delSp mod">
        <pc:chgData name="Solowij, Irene (Primary Schools Music Festival)" userId="417e76df-aaa6-4794-9375-875d835359b0" providerId="ADAL" clId="{E4A9D755-6293-4D98-A715-55B52B336893}" dt="2025-05-23T01:14:10.434" v="0" actId="478"/>
        <pc:sldMkLst>
          <pc:docMk/>
          <pc:sldMk cId="3900344442" sldId="256"/>
        </pc:sldMkLst>
        <pc:spChg chg="del">
          <ac:chgData name="Solowij, Irene (Primary Schools Music Festival)" userId="417e76df-aaa6-4794-9375-875d835359b0" providerId="ADAL" clId="{E4A9D755-6293-4D98-A715-55B52B336893}" dt="2025-05-23T01:14:10.434" v="0" actId="478"/>
          <ac:spMkLst>
            <pc:docMk/>
            <pc:sldMk cId="3900344442" sldId="256"/>
            <ac:spMk id="3" creationId="{43AFDF6E-DCF5-5970-F853-A701DCF5A21B}"/>
          </ac:spMkLst>
        </pc:spChg>
      </pc:sldChg>
      <pc:sldChg chg="delSp mod">
        <pc:chgData name="Solowij, Irene (Primary Schools Music Festival)" userId="417e76df-aaa6-4794-9375-875d835359b0" providerId="ADAL" clId="{E4A9D755-6293-4D98-A715-55B52B336893}" dt="2025-05-23T01:14:13.852" v="1" actId="478"/>
        <pc:sldMkLst>
          <pc:docMk/>
          <pc:sldMk cId="1660357061" sldId="257"/>
        </pc:sldMkLst>
        <pc:spChg chg="del">
          <ac:chgData name="Solowij, Irene (Primary Schools Music Festival)" userId="417e76df-aaa6-4794-9375-875d835359b0" providerId="ADAL" clId="{E4A9D755-6293-4D98-A715-55B52B336893}" dt="2025-05-23T01:14:13.852" v="1" actId="478"/>
          <ac:spMkLst>
            <pc:docMk/>
            <pc:sldMk cId="1660357061" sldId="257"/>
            <ac:spMk id="10" creationId="{61F23B8B-A607-A956-BD84-457E74F9AF05}"/>
          </ac:spMkLst>
        </pc:spChg>
      </pc:sldChg>
      <pc:sldChg chg="delSp mod">
        <pc:chgData name="Solowij, Irene (Primary Schools Music Festival)" userId="417e76df-aaa6-4794-9375-875d835359b0" providerId="ADAL" clId="{E4A9D755-6293-4D98-A715-55B52B336893}" dt="2025-05-23T01:14:16.826" v="2" actId="478"/>
        <pc:sldMkLst>
          <pc:docMk/>
          <pc:sldMk cId="4086715435" sldId="258"/>
        </pc:sldMkLst>
        <pc:spChg chg="del">
          <ac:chgData name="Solowij, Irene (Primary Schools Music Festival)" userId="417e76df-aaa6-4794-9375-875d835359b0" providerId="ADAL" clId="{E4A9D755-6293-4D98-A715-55B52B336893}" dt="2025-05-23T01:14:16.826" v="2" actId="478"/>
          <ac:spMkLst>
            <pc:docMk/>
            <pc:sldMk cId="4086715435" sldId="258"/>
            <ac:spMk id="10" creationId="{61F23B8B-A607-A956-BD84-457E74F9AF05}"/>
          </ac:spMkLst>
        </pc:spChg>
      </pc:sldChg>
      <pc:sldChg chg="delSp mod">
        <pc:chgData name="Solowij, Irene (Primary Schools Music Festival)" userId="417e76df-aaa6-4794-9375-875d835359b0" providerId="ADAL" clId="{E4A9D755-6293-4D98-A715-55B52B336893}" dt="2025-05-23T01:14:24.371" v="4" actId="478"/>
        <pc:sldMkLst>
          <pc:docMk/>
          <pc:sldMk cId="2143442983" sldId="259"/>
        </pc:sldMkLst>
        <pc:spChg chg="del">
          <ac:chgData name="Solowij, Irene (Primary Schools Music Festival)" userId="417e76df-aaa6-4794-9375-875d835359b0" providerId="ADAL" clId="{E4A9D755-6293-4D98-A715-55B52B336893}" dt="2025-05-23T01:14:24.371" v="4" actId="478"/>
          <ac:spMkLst>
            <pc:docMk/>
            <pc:sldMk cId="2143442983" sldId="259"/>
            <ac:spMk id="10" creationId="{61F23B8B-A607-A956-BD84-457E74F9AF05}"/>
          </ac:spMkLst>
        </pc:spChg>
      </pc:sldChg>
      <pc:sldChg chg="delSp mod">
        <pc:chgData name="Solowij, Irene (Primary Schools Music Festival)" userId="417e76df-aaa6-4794-9375-875d835359b0" providerId="ADAL" clId="{E4A9D755-6293-4D98-A715-55B52B336893}" dt="2025-05-23T01:14:21.962" v="3" actId="478"/>
        <pc:sldMkLst>
          <pc:docMk/>
          <pc:sldMk cId="4234680944" sldId="260"/>
        </pc:sldMkLst>
        <pc:spChg chg="del">
          <ac:chgData name="Solowij, Irene (Primary Schools Music Festival)" userId="417e76df-aaa6-4794-9375-875d835359b0" providerId="ADAL" clId="{E4A9D755-6293-4D98-A715-55B52B336893}" dt="2025-05-23T01:14:21.962" v="3" actId="478"/>
          <ac:spMkLst>
            <pc:docMk/>
            <pc:sldMk cId="4234680944" sldId="260"/>
            <ac:spMk id="10" creationId="{609A3282-ECDF-6B17-CB02-E99046AA772E}"/>
          </ac:spMkLst>
        </pc:spChg>
      </pc:sldChg>
    </pc:docChg>
  </pc:docChgLst>
  <pc:docChgLst>
    <pc:chgData name="Filmer, Robyn (Primary Schools Music Festival)" userId="43dc5b41-597f-44b0-8b04-abe4afd5d111" providerId="ADAL" clId="{36B43429-271B-4E44-A3B8-4217840AA21F}"/>
    <pc:docChg chg="modSld">
      <pc:chgData name="Filmer, Robyn (Primary Schools Music Festival)" userId="43dc5b41-597f-44b0-8b04-abe4afd5d111" providerId="ADAL" clId="{36B43429-271B-4E44-A3B8-4217840AA21F}" dt="2025-05-22T07:58:23.612" v="2" actId="20577"/>
      <pc:docMkLst>
        <pc:docMk/>
      </pc:docMkLst>
      <pc:sldChg chg="modSp mod">
        <pc:chgData name="Filmer, Robyn (Primary Schools Music Festival)" userId="43dc5b41-597f-44b0-8b04-abe4afd5d111" providerId="ADAL" clId="{36B43429-271B-4E44-A3B8-4217840AA21F}" dt="2025-05-22T07:58:15.709" v="0" actId="20577"/>
        <pc:sldMkLst>
          <pc:docMk/>
          <pc:sldMk cId="3900344442" sldId="256"/>
        </pc:sldMkLst>
        <pc:spChg chg="mod">
          <ac:chgData name="Filmer, Robyn (Primary Schools Music Festival)" userId="43dc5b41-597f-44b0-8b04-abe4afd5d111" providerId="ADAL" clId="{36B43429-271B-4E44-A3B8-4217840AA21F}" dt="2025-05-22T07:58:15.709" v="0" actId="20577"/>
          <ac:spMkLst>
            <pc:docMk/>
            <pc:sldMk cId="3900344442" sldId="256"/>
            <ac:spMk id="2" creationId="{4BC11F15-FBEB-8CF9-9858-7C8169662FED}"/>
          </ac:spMkLst>
        </pc:spChg>
      </pc:sldChg>
      <pc:sldChg chg="modSp mod">
        <pc:chgData name="Filmer, Robyn (Primary Schools Music Festival)" userId="43dc5b41-597f-44b0-8b04-abe4afd5d111" providerId="ADAL" clId="{36B43429-271B-4E44-A3B8-4217840AA21F}" dt="2025-05-22T07:58:23.612" v="2" actId="20577"/>
        <pc:sldMkLst>
          <pc:docMk/>
          <pc:sldMk cId="4086715435" sldId="258"/>
        </pc:sldMkLst>
        <pc:spChg chg="mod">
          <ac:chgData name="Filmer, Robyn (Primary Schools Music Festival)" userId="43dc5b41-597f-44b0-8b04-abe4afd5d111" providerId="ADAL" clId="{36B43429-271B-4E44-A3B8-4217840AA21F}" dt="2025-05-22T07:58:23.612" v="2" actId="20577"/>
          <ac:spMkLst>
            <pc:docMk/>
            <pc:sldMk cId="4086715435" sldId="258"/>
            <ac:spMk id="2" creationId="{1C28088D-5F2A-77AB-0F31-FD24EA4591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76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197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524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664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692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835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972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70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535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260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652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4DED77-BB0F-48E5-B62F-41BAEB312C48}" type="datetimeFigureOut">
              <a:rPr lang="en-AU" smtClean="0"/>
              <a:t>23/05/2025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046E21-7C42-4970-A777-1EA0AF3F9F8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705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estivalofmusic.org.au/uploads/_contentImage/1-Let-Me-Entertain-You.p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ld-photo.ru/Robbie-Williams-vystupit-otkrytii-CHM-201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ld-photo.ru/Robbie-Williams-vystupit-otkrytii-CHM-201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orld-photo.ru/Robbie-Williams-vystupit-otkrytii-CHM-201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33481050@N08/4000354332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11F15-FBEB-8CF9-9858-7C8169662F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1. Let Me Entertain You</a:t>
            </a:r>
            <a:br>
              <a:rPr lang="en-US" dirty="0"/>
            </a:br>
            <a:endParaRPr lang="en-AU" dirty="0"/>
          </a:p>
        </p:txBody>
      </p:sp>
      <p:pic>
        <p:nvPicPr>
          <p:cNvPr id="4" name="Picture 3" descr="1 Let Me Entertain You">
            <a:hlinkClick r:id="rId2"/>
            <a:extLst>
              <a:ext uri="{FF2B5EF4-FFF2-40B4-BE49-F238E27FC236}">
                <a16:creationId xmlns:a16="http://schemas.microsoft.com/office/drawing/2014/main" id="{5485F444-846B-DF7E-A472-4B36DDBAB6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960" y="3602038"/>
            <a:ext cx="304800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034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71" y="-1"/>
            <a:ext cx="9144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776" y="609600"/>
            <a:ext cx="2696758" cy="1330839"/>
          </a:xfrm>
        </p:spPr>
        <p:txBody>
          <a:bodyPr>
            <a:normAutofit/>
          </a:bodyPr>
          <a:lstStyle/>
          <a:p>
            <a:r>
              <a:rPr lang="en-US" dirty="0"/>
              <a:t>Robbie Williams</a:t>
            </a:r>
            <a:endParaRPr lang="en-AU" dirty="0"/>
          </a:p>
        </p:txBody>
      </p:sp>
      <p:pic>
        <p:nvPicPr>
          <p:cNvPr id="5" name="Content Placeholder 4" descr="A person singing into a microphone&#10;&#10;Description automatically generated">
            <a:extLst>
              <a:ext uri="{FF2B5EF4-FFF2-40B4-BE49-F238E27FC236}">
                <a16:creationId xmlns:a16="http://schemas.microsoft.com/office/drawing/2014/main" id="{69E81E15-50F4-CE2F-08C8-C5A3E2408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8410" r="18910"/>
          <a:stretch/>
        </p:blipFill>
        <p:spPr>
          <a:xfrm>
            <a:off x="3711141" y="1"/>
            <a:ext cx="5432859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B21032-4987-0748-4672-347637C46BFA}"/>
              </a:ext>
            </a:extLst>
          </p:cNvPr>
          <p:cNvSpPr txBox="1"/>
          <p:nvPr/>
        </p:nvSpPr>
        <p:spPr>
          <a:xfrm>
            <a:off x="6846576" y="6657945"/>
            <a:ext cx="22974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world-photo.ru/Robbie-Williams-vystupit-otkrytii-CHM-20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35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776" y="609600"/>
            <a:ext cx="2696758" cy="1330839"/>
          </a:xfrm>
        </p:spPr>
        <p:txBody>
          <a:bodyPr>
            <a:normAutofit/>
          </a:bodyPr>
          <a:lstStyle/>
          <a:p>
            <a:r>
              <a:rPr lang="en-US" dirty="0"/>
              <a:t>1998</a:t>
            </a:r>
            <a:endParaRPr lang="en-AU" dirty="0"/>
          </a:p>
        </p:txBody>
      </p:sp>
      <p:pic>
        <p:nvPicPr>
          <p:cNvPr id="5" name="Content Placeholder 4" descr="A person singing into a microphone&#10;&#10;Description automatically generated">
            <a:extLst>
              <a:ext uri="{FF2B5EF4-FFF2-40B4-BE49-F238E27FC236}">
                <a16:creationId xmlns:a16="http://schemas.microsoft.com/office/drawing/2014/main" id="{69E81E15-50F4-CE2F-08C8-C5A3E2408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8410" r="18910"/>
          <a:stretch/>
        </p:blipFill>
        <p:spPr>
          <a:xfrm>
            <a:off x="3711141" y="1"/>
            <a:ext cx="5432859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B21032-4987-0748-4672-347637C46BFA}"/>
              </a:ext>
            </a:extLst>
          </p:cNvPr>
          <p:cNvSpPr txBox="1"/>
          <p:nvPr/>
        </p:nvSpPr>
        <p:spPr>
          <a:xfrm>
            <a:off x="6846576" y="6657945"/>
            <a:ext cx="22974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world-photo.ru/Robbie-Williams-vystupit-otkrytii-CHM-20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15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088D-5F2A-77AB-0F31-FD24EA459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776" y="609600"/>
            <a:ext cx="2696758" cy="1330839"/>
          </a:xfrm>
        </p:spPr>
        <p:txBody>
          <a:bodyPr>
            <a:normAutofit/>
          </a:bodyPr>
          <a:lstStyle/>
          <a:p>
            <a:r>
              <a:rPr lang="en-US" dirty="0"/>
              <a:t>Solo Singer</a:t>
            </a:r>
            <a:endParaRPr lang="en-AU" dirty="0"/>
          </a:p>
        </p:txBody>
      </p:sp>
      <p:pic>
        <p:nvPicPr>
          <p:cNvPr id="5" name="Content Placeholder 4" descr="A person singing into a microphone&#10;&#10;Description automatically generated">
            <a:extLst>
              <a:ext uri="{FF2B5EF4-FFF2-40B4-BE49-F238E27FC236}">
                <a16:creationId xmlns:a16="http://schemas.microsoft.com/office/drawing/2014/main" id="{69E81E15-50F4-CE2F-08C8-C5A3E2408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8410" r="18910"/>
          <a:stretch/>
        </p:blipFill>
        <p:spPr>
          <a:xfrm>
            <a:off x="3711141" y="1"/>
            <a:ext cx="5432859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B21032-4987-0748-4672-347637C46BFA}"/>
              </a:ext>
            </a:extLst>
          </p:cNvPr>
          <p:cNvSpPr txBox="1"/>
          <p:nvPr/>
        </p:nvSpPr>
        <p:spPr>
          <a:xfrm>
            <a:off x="6846576" y="6657945"/>
            <a:ext cx="22974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world-photo.ru/Robbie-Williams-vystupit-otkrytii-CHM-20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44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271" y="-1"/>
            <a:ext cx="9144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322DAF-D08E-F544-76C8-B0E2C7AF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24" y="1674470"/>
            <a:ext cx="2696758" cy="1330839"/>
          </a:xfrm>
        </p:spPr>
        <p:txBody>
          <a:bodyPr>
            <a:normAutofit fontScale="90000"/>
          </a:bodyPr>
          <a:lstStyle/>
          <a:p>
            <a:r>
              <a:rPr lang="en-US" dirty="0"/>
              <a:t>Robbie Williams once sang in this British boy band</a:t>
            </a:r>
            <a:endParaRPr lang="en-AU" dirty="0"/>
          </a:p>
        </p:txBody>
      </p:sp>
      <p:pic>
        <p:nvPicPr>
          <p:cNvPr id="5" name="Content Placeholder 4" descr="A group of men in the rain&#10;&#10;Description automatically generated">
            <a:extLst>
              <a:ext uri="{FF2B5EF4-FFF2-40B4-BE49-F238E27FC236}">
                <a16:creationId xmlns:a16="http://schemas.microsoft.com/office/drawing/2014/main" id="{F3F6BE31-85DD-3AA6-9938-BF9852D889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2746" r="8034"/>
          <a:stretch/>
        </p:blipFill>
        <p:spPr>
          <a:xfrm>
            <a:off x="3711141" y="1"/>
            <a:ext cx="5432859" cy="6857999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D06062-8F87-4621-0917-F3530DE5382A}"/>
              </a:ext>
            </a:extLst>
          </p:cNvPr>
          <p:cNvSpPr txBox="1"/>
          <p:nvPr/>
        </p:nvSpPr>
        <p:spPr>
          <a:xfrm>
            <a:off x="6533991" y="6657945"/>
            <a:ext cx="2610009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AU" sz="700">
                <a:solidFill>
                  <a:srgbClr val="FFFFFF"/>
                </a:solidFill>
                <a:hlinkClick r:id="rId3" tooltip="https://www.flickr.com/photos/33481050@N08/40003543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AU" sz="700">
                <a:solidFill>
                  <a:srgbClr val="FFFFFF"/>
                </a:solidFill>
              </a:rPr>
              <a:t> by Unknown Author is licensed under </a:t>
            </a:r>
            <a:r>
              <a:rPr lang="en-AU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AU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680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5120fe-1b70-44bb-af11-d528975ded85">
      <Terms xmlns="http://schemas.microsoft.com/office/infopath/2007/PartnerControls"/>
    </lcf76f155ced4ddcb4097134ff3c332f>
    <TaxCatchAll xmlns="ef2c536c-faec-4b3b-a681-ec5a0e45595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951F97C7540B4195D7AB00D0393FF0" ma:contentTypeVersion="18" ma:contentTypeDescription="Create a new document." ma:contentTypeScope="" ma:versionID="e39f3bdf7c02cf9adee2d7878ce8c932">
  <xsd:schema xmlns:xsd="http://www.w3.org/2001/XMLSchema" xmlns:xs="http://www.w3.org/2001/XMLSchema" xmlns:p="http://schemas.microsoft.com/office/2006/metadata/properties" xmlns:ns2="3a5120fe-1b70-44bb-af11-d528975ded85" xmlns:ns3="ef2c536c-faec-4b3b-a681-ec5a0e455958" targetNamespace="http://schemas.microsoft.com/office/2006/metadata/properties" ma:root="true" ma:fieldsID="eb01e1e559efe0349fa6d4317ad4a800" ns2:_="" ns3:_="">
    <xsd:import namespace="3a5120fe-1b70-44bb-af11-d528975ded85"/>
    <xsd:import namespace="ef2c536c-faec-4b3b-a681-ec5a0e4559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5120fe-1b70-44bb-af11-d528975ded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2ee2c2a-7de1-485c-a059-145b4e502d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2c536c-faec-4b3b-a681-ec5a0e45595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be8aa5f-8848-4c20-a29a-2de2fe7da204}" ma:internalName="TaxCatchAll" ma:showField="CatchAllData" ma:web="ef2c536c-faec-4b3b-a681-ec5a0e4559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9C3BF8-74CC-4C18-A5E6-CBF7F9D4AF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30EDFA-44B8-4CC7-B028-3AF28AC34D9C}">
  <ds:schemaRefs>
    <ds:schemaRef ds:uri="http://schemas.microsoft.com/office/2006/metadata/properties"/>
    <ds:schemaRef ds:uri="http://schemas.microsoft.com/office/infopath/2007/PartnerControls"/>
    <ds:schemaRef ds:uri="3a5120fe-1b70-44bb-af11-d528975ded85"/>
    <ds:schemaRef ds:uri="ef2c536c-faec-4b3b-a681-ec5a0e455958"/>
  </ds:schemaRefs>
</ds:datastoreItem>
</file>

<file path=customXml/itemProps3.xml><?xml version="1.0" encoding="utf-8"?>
<ds:datastoreItem xmlns:ds="http://schemas.openxmlformats.org/officeDocument/2006/customXml" ds:itemID="{EBBAE6AB-9CDC-4993-9AE5-332DDF605D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5120fe-1b70-44bb-af11-d528975ded85"/>
    <ds:schemaRef ds:uri="ef2c536c-faec-4b3b-a681-ec5a0e4559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61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1. Let Me Entertain You </vt:lpstr>
      <vt:lpstr>Robbie Williams</vt:lpstr>
      <vt:lpstr>1998</vt:lpstr>
      <vt:lpstr>Solo Singer</vt:lpstr>
      <vt:lpstr>Robbie Williams once sang in this British boy band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Let Me Entertain You</dc:title>
  <dc:creator>Miegel, Cathryn (Karoonda Area School)</dc:creator>
  <cp:lastModifiedBy>Solowij, Irene (Primary Schools Music Festival)</cp:lastModifiedBy>
  <cp:revision>3</cp:revision>
  <dcterms:created xsi:type="dcterms:W3CDTF">2025-02-26T13:37:37Z</dcterms:created>
  <dcterms:modified xsi:type="dcterms:W3CDTF">2025-05-23T01:14:26Z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0x010100BE951F97C7540B4195D7AB00D0393FF0</vt:lpwstr>
  </property>
  <property fmtid="{D5CDD505-2E9C-101B-9397-08002B2CF9AE}" pid="3" name="MediaServiceImageTags">
    <vt:lpwstr/>
  </property>
</Properties>
</file>