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mer, Robyn (Primary Schools Music Festival)" userId="43dc5b41-597f-44b0-8b04-abe4afd5d111" providerId="ADAL" clId="{E66C2034-0246-43D3-B3A3-854BF2A69C3D}"/>
    <pc:docChg chg="modSld">
      <pc:chgData name="Filmer, Robyn (Primary Schools Music Festival)" userId="43dc5b41-597f-44b0-8b04-abe4afd5d111" providerId="ADAL" clId="{E66C2034-0246-43D3-B3A3-854BF2A69C3D}" dt="2025-05-22T07:59:56.037" v="12" actId="1076"/>
      <pc:docMkLst>
        <pc:docMk/>
      </pc:docMkLst>
      <pc:sldChg chg="modSp mod">
        <pc:chgData name="Filmer, Robyn (Primary Schools Music Festival)" userId="43dc5b41-597f-44b0-8b04-abe4afd5d111" providerId="ADAL" clId="{E66C2034-0246-43D3-B3A3-854BF2A69C3D}" dt="2025-05-22T07:58:51.814" v="1" actId="1076"/>
        <pc:sldMkLst>
          <pc:docMk/>
          <pc:sldMk cId="226823208" sldId="256"/>
        </pc:sldMkLst>
        <pc:spChg chg="mod">
          <ac:chgData name="Filmer, Robyn (Primary Schools Music Festival)" userId="43dc5b41-597f-44b0-8b04-abe4afd5d111" providerId="ADAL" clId="{E66C2034-0246-43D3-B3A3-854BF2A69C3D}" dt="2025-05-22T07:58:46.051" v="0" actId="20577"/>
          <ac:spMkLst>
            <pc:docMk/>
            <pc:sldMk cId="226823208" sldId="256"/>
            <ac:spMk id="2" creationId="{F59C40BC-6403-82A7-6BB0-75088EBC94F3}"/>
          </ac:spMkLst>
        </pc:spChg>
        <pc:picChg chg="mod">
          <ac:chgData name="Filmer, Robyn (Primary Schools Music Festival)" userId="43dc5b41-597f-44b0-8b04-abe4afd5d111" providerId="ADAL" clId="{E66C2034-0246-43D3-B3A3-854BF2A69C3D}" dt="2025-05-22T07:58:51.814" v="1" actId="1076"/>
          <ac:picMkLst>
            <pc:docMk/>
            <pc:sldMk cId="226823208" sldId="256"/>
            <ac:picMk id="4" creationId="{5DF29A74-C620-5CA4-9A47-0BCE211F789E}"/>
          </ac:picMkLst>
        </pc:picChg>
      </pc:sldChg>
      <pc:sldChg chg="modSp mod">
        <pc:chgData name="Filmer, Robyn (Primary Schools Music Festival)" userId="43dc5b41-597f-44b0-8b04-abe4afd5d111" providerId="ADAL" clId="{E66C2034-0246-43D3-B3A3-854BF2A69C3D}" dt="2025-05-22T07:59:25.158" v="5" actId="1076"/>
        <pc:sldMkLst>
          <pc:docMk/>
          <pc:sldMk cId="2868558551" sldId="258"/>
        </pc:sldMkLst>
        <pc:spChg chg="mod">
          <ac:chgData name="Filmer, Robyn (Primary Schools Music Festival)" userId="43dc5b41-597f-44b0-8b04-abe4afd5d111" providerId="ADAL" clId="{E66C2034-0246-43D3-B3A3-854BF2A69C3D}" dt="2025-05-22T07:59:25.158" v="5" actId="1076"/>
          <ac:spMkLst>
            <pc:docMk/>
            <pc:sldMk cId="2868558551" sldId="258"/>
            <ac:spMk id="15" creationId="{4E645D4E-AFF9-E85E-E1D3-5E205F5B0BA7}"/>
          </ac:spMkLst>
        </pc:spChg>
        <pc:spChg chg="mod">
          <ac:chgData name="Filmer, Robyn (Primary Schools Music Festival)" userId="43dc5b41-597f-44b0-8b04-abe4afd5d111" providerId="ADAL" clId="{E66C2034-0246-43D3-B3A3-854BF2A69C3D}" dt="2025-05-22T07:59:05.597" v="2" actId="1076"/>
          <ac:spMkLst>
            <pc:docMk/>
            <pc:sldMk cId="2868558551" sldId="258"/>
            <ac:spMk id="16" creationId="{DA449FD7-DF91-7619-91F7-4A7A38046A73}"/>
          </ac:spMkLst>
        </pc:spChg>
        <pc:picChg chg="mod">
          <ac:chgData name="Filmer, Robyn (Primary Schools Music Festival)" userId="43dc5b41-597f-44b0-8b04-abe4afd5d111" providerId="ADAL" clId="{E66C2034-0246-43D3-B3A3-854BF2A69C3D}" dt="2025-05-22T07:59:10.154" v="3" actId="1076"/>
          <ac:picMkLst>
            <pc:docMk/>
            <pc:sldMk cId="2868558551" sldId="258"/>
            <ac:picMk id="14" creationId="{23B281AA-EAFD-D488-7C21-B336FB86B2F7}"/>
          </ac:picMkLst>
        </pc:picChg>
      </pc:sldChg>
      <pc:sldChg chg="modSp mod">
        <pc:chgData name="Filmer, Robyn (Primary Schools Music Festival)" userId="43dc5b41-597f-44b0-8b04-abe4afd5d111" providerId="ADAL" clId="{E66C2034-0246-43D3-B3A3-854BF2A69C3D}" dt="2025-05-22T07:59:34.400" v="6" actId="14100"/>
        <pc:sldMkLst>
          <pc:docMk/>
          <pc:sldMk cId="1215217274" sldId="259"/>
        </pc:sldMkLst>
        <pc:picChg chg="mod">
          <ac:chgData name="Filmer, Robyn (Primary Schools Music Festival)" userId="43dc5b41-597f-44b0-8b04-abe4afd5d111" providerId="ADAL" clId="{E66C2034-0246-43D3-B3A3-854BF2A69C3D}" dt="2025-05-22T07:59:34.400" v="6" actId="14100"/>
          <ac:picMkLst>
            <pc:docMk/>
            <pc:sldMk cId="1215217274" sldId="259"/>
            <ac:picMk id="5" creationId="{291F7F5E-95C1-6076-9409-A075B7B3D33B}"/>
          </ac:picMkLst>
        </pc:picChg>
      </pc:sldChg>
      <pc:sldChg chg="modSp mod">
        <pc:chgData name="Filmer, Robyn (Primary Schools Music Festival)" userId="43dc5b41-597f-44b0-8b04-abe4afd5d111" providerId="ADAL" clId="{E66C2034-0246-43D3-B3A3-854BF2A69C3D}" dt="2025-05-22T07:59:56.037" v="12" actId="1076"/>
        <pc:sldMkLst>
          <pc:docMk/>
          <pc:sldMk cId="932779666" sldId="260"/>
        </pc:sldMkLst>
        <pc:spChg chg="mod">
          <ac:chgData name="Filmer, Robyn (Primary Schools Music Festival)" userId="43dc5b41-597f-44b0-8b04-abe4afd5d111" providerId="ADAL" clId="{E66C2034-0246-43D3-B3A3-854BF2A69C3D}" dt="2025-05-22T07:59:45.806" v="11" actId="20577"/>
          <ac:spMkLst>
            <pc:docMk/>
            <pc:sldMk cId="932779666" sldId="260"/>
            <ac:spMk id="2" creationId="{A75A6C51-B7BD-A86C-EC24-D0002E0D1DFC}"/>
          </ac:spMkLst>
        </pc:spChg>
        <pc:picChg chg="mod">
          <ac:chgData name="Filmer, Robyn (Primary Schools Music Festival)" userId="43dc5b41-597f-44b0-8b04-abe4afd5d111" providerId="ADAL" clId="{E66C2034-0246-43D3-B3A3-854BF2A69C3D}" dt="2025-05-22T07:59:56.037" v="12" actId="1076"/>
          <ac:picMkLst>
            <pc:docMk/>
            <pc:sldMk cId="932779666" sldId="260"/>
            <ac:picMk id="5" creationId="{26D5E7FB-C176-8E1C-2EF7-E47DAB8E8D9D}"/>
          </ac:picMkLst>
        </pc:picChg>
      </pc:sldChg>
    </pc:docChg>
  </pc:docChgLst>
  <pc:docChgLst>
    <pc:chgData name="Solowij, Irene (Primary Schools Music Festival)" userId="417e76df-aaa6-4794-9375-875d835359b0" providerId="ADAL" clId="{CBECF386-5F28-4519-B7FC-FFAB1D5D93D3}"/>
    <pc:docChg chg="custSel modSld">
      <pc:chgData name="Solowij, Irene (Primary Schools Music Festival)" userId="417e76df-aaa6-4794-9375-875d835359b0" providerId="ADAL" clId="{CBECF386-5F28-4519-B7FC-FFAB1D5D93D3}" dt="2025-05-23T01:14:38.031" v="0" actId="478"/>
      <pc:docMkLst>
        <pc:docMk/>
      </pc:docMkLst>
      <pc:sldChg chg="delSp mod">
        <pc:chgData name="Solowij, Irene (Primary Schools Music Festival)" userId="417e76df-aaa6-4794-9375-875d835359b0" providerId="ADAL" clId="{CBECF386-5F28-4519-B7FC-FFAB1D5D93D3}" dt="2025-05-23T01:14:38.031" v="0" actId="478"/>
        <pc:sldMkLst>
          <pc:docMk/>
          <pc:sldMk cId="226823208" sldId="256"/>
        </pc:sldMkLst>
        <pc:spChg chg="del">
          <ac:chgData name="Solowij, Irene (Primary Schools Music Festival)" userId="417e76df-aaa6-4794-9375-875d835359b0" providerId="ADAL" clId="{CBECF386-5F28-4519-B7FC-FFAB1D5D93D3}" dt="2025-05-23T01:14:38.031" v="0" actId="478"/>
          <ac:spMkLst>
            <pc:docMk/>
            <pc:sldMk cId="226823208" sldId="256"/>
            <ac:spMk id="3" creationId="{C189609E-5579-C3AF-73C3-4FF51E25CD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61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59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61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6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869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6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0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364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47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43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85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0CAB69-C665-411E-BABA-F644AEA93DF8}" type="datetimeFigureOut">
              <a:rPr lang="en-AU" smtClean="0"/>
              <a:t>23/05/2025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091FE-E519-49F1-A058-56BD2F344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estivalofmusic.org.au/uploads/_contentImage/3-Come-Together.p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estivalofmusic.org.au/uploads/_contentImage/3-Come-Together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eurovisionary.com/?attachment_id=154136" TargetMode="External"/><Relationship Id="rId7" Type="http://schemas.openxmlformats.org/officeDocument/2006/relationships/hyperlink" Target="https://www.flickr.com/photos/timmadden/514449733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bittinger/3265024682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40BC-6403-82A7-6BB0-75088EBC9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Come Together</a:t>
            </a:r>
            <a:br>
              <a:rPr lang="en-US" dirty="0"/>
            </a:br>
            <a:endParaRPr lang="en-AU" dirty="0"/>
          </a:p>
        </p:txBody>
      </p:sp>
      <p:pic>
        <p:nvPicPr>
          <p:cNvPr id="4" name="Picture 3" descr="3 Come Together">
            <a:hlinkClick r:id="rId2"/>
            <a:extLst>
              <a:ext uri="{FF2B5EF4-FFF2-40B4-BE49-F238E27FC236}">
                <a16:creationId xmlns:a16="http://schemas.microsoft.com/office/drawing/2014/main" id="{5DF29A74-C620-5CA4-9A47-0BCE211F7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21155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2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44C2-1BD0-CB37-3432-02B01E16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40" y="1829324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This song encourages us to work together for a better future</a:t>
            </a:r>
            <a:endParaRPr lang="en-AU" dirty="0"/>
          </a:p>
        </p:txBody>
      </p:sp>
      <p:pic>
        <p:nvPicPr>
          <p:cNvPr id="4" name="Picture 3" descr="3 Come Together">
            <a:hlinkClick r:id="rId2"/>
            <a:extLst>
              <a:ext uri="{FF2B5EF4-FFF2-40B4-BE49-F238E27FC236}">
                <a16:creationId xmlns:a16="http://schemas.microsoft.com/office/drawing/2014/main" id="{0BE042A3-464B-C050-10BE-EE20D000D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08" y="3236089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79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FDDC-6301-7195-DB2B-CB7DA638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Collaboration – working together</a:t>
            </a:r>
            <a:endParaRPr lang="en-AU" dirty="0"/>
          </a:p>
        </p:txBody>
      </p:sp>
      <p:pic>
        <p:nvPicPr>
          <p:cNvPr id="5" name="Content Placeholder 4" descr="A person holding a microphone&#10;&#10;AI-generated content may be incorrect.">
            <a:extLst>
              <a:ext uri="{FF2B5EF4-FFF2-40B4-BE49-F238E27FC236}">
                <a16:creationId xmlns:a16="http://schemas.microsoft.com/office/drawing/2014/main" id="{E653F759-7270-4C24-D9BD-4FE96DD3C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4" t="-814" r="32755" b="814"/>
          <a:stretch/>
        </p:blipFill>
        <p:spPr>
          <a:xfrm>
            <a:off x="493371" y="1510496"/>
            <a:ext cx="2128295" cy="213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10B89-6C99-315C-BC95-F821909CECA2}"/>
              </a:ext>
            </a:extLst>
          </p:cNvPr>
          <p:cNvSpPr txBox="1"/>
          <p:nvPr/>
        </p:nvSpPr>
        <p:spPr>
          <a:xfrm>
            <a:off x="140343" y="6492874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eurovisionary.com/?attachment_id=154136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-sa/3.0/"/>
              </a:rPr>
              <a:t>CC BY-SA</a:t>
            </a:r>
            <a:endParaRPr lang="en-AU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4E54A-E5F2-2EC9-AA57-25C5263652C9}"/>
              </a:ext>
            </a:extLst>
          </p:cNvPr>
          <p:cNvSpPr txBox="1"/>
          <p:nvPr/>
        </p:nvSpPr>
        <p:spPr>
          <a:xfrm>
            <a:off x="493371" y="3860157"/>
            <a:ext cx="2070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Isaiah </a:t>
            </a:r>
            <a:r>
              <a:rPr lang="en-US" b="1" dirty="0" err="1"/>
              <a:t>Firebrace</a:t>
            </a:r>
            <a:r>
              <a:rPr lang="en-US" b="1" dirty="0"/>
              <a:t>-</a:t>
            </a:r>
          </a:p>
          <a:p>
            <a:r>
              <a:rPr lang="en-US" dirty="0"/>
              <a:t>Eurovision 2017 Grand Finalist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50529-AD9D-DE08-2D10-D8027D93E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785" y="1561174"/>
            <a:ext cx="3825433" cy="208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A7CD7D-5CCF-AE92-76B1-9C6092B156C4}"/>
              </a:ext>
            </a:extLst>
          </p:cNvPr>
          <p:cNvSpPr txBox="1"/>
          <p:nvPr/>
        </p:nvSpPr>
        <p:spPr>
          <a:xfrm>
            <a:off x="3406333" y="3781063"/>
            <a:ext cx="258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Mitch Tambo</a:t>
            </a:r>
          </a:p>
          <a:p>
            <a:r>
              <a:rPr lang="en-US" dirty="0"/>
              <a:t>Australia Decides’ Artist</a:t>
            </a:r>
            <a:endParaRPr lang="en-AU" dirty="0"/>
          </a:p>
        </p:txBody>
      </p:sp>
      <p:pic>
        <p:nvPicPr>
          <p:cNvPr id="14" name="Picture 13" descr="A person playing guitar and singing&#10;&#10;AI-generated content may be incorrect.">
            <a:extLst>
              <a:ext uri="{FF2B5EF4-FFF2-40B4-BE49-F238E27FC236}">
                <a16:creationId xmlns:a16="http://schemas.microsoft.com/office/drawing/2014/main" id="{23B281AA-EAFD-D488-7C21-B336FB86B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61056" y="3532803"/>
            <a:ext cx="1852853" cy="277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645D4E-AFF9-E85E-E1D3-5E205F5B0BA7}"/>
              </a:ext>
            </a:extLst>
          </p:cNvPr>
          <p:cNvSpPr txBox="1"/>
          <p:nvPr/>
        </p:nvSpPr>
        <p:spPr>
          <a:xfrm>
            <a:off x="4906737" y="5981591"/>
            <a:ext cx="255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7" tooltip="https://www.flickr.com/photos/timmadden/5144497337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8" tooltip="https://creativecommons.org/licenses/by-nc/3.0/"/>
              </a:rPr>
              <a:t>CC BY-NC</a:t>
            </a:r>
            <a:endParaRPr lang="en-A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49FD7-DF91-7619-91F7-4A7A38046A73}"/>
              </a:ext>
            </a:extLst>
          </p:cNvPr>
          <p:cNvSpPr txBox="1"/>
          <p:nvPr/>
        </p:nvSpPr>
        <p:spPr>
          <a:xfrm>
            <a:off x="3963128" y="4973660"/>
            <a:ext cx="293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Lee Kernaghan</a:t>
            </a:r>
          </a:p>
          <a:p>
            <a:r>
              <a:rPr lang="en-US" dirty="0"/>
              <a:t>Australian Country Singer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B36188-506D-52FE-CCBF-CFA012EA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" y="4596190"/>
            <a:ext cx="1257670" cy="168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CD4833-2CD2-56CC-F186-D3B34808DFA6}"/>
              </a:ext>
            </a:extLst>
          </p:cNvPr>
          <p:cNvSpPr txBox="1"/>
          <p:nvPr/>
        </p:nvSpPr>
        <p:spPr>
          <a:xfrm>
            <a:off x="140343" y="5385758"/>
            <a:ext cx="293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Colin Buchanan</a:t>
            </a:r>
          </a:p>
          <a:p>
            <a:r>
              <a:rPr lang="en-US" dirty="0"/>
              <a:t>Australian Country</a:t>
            </a:r>
          </a:p>
          <a:p>
            <a:r>
              <a:rPr lang="en-US" dirty="0"/>
              <a:t> Singer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55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E25C-6ED7-1F67-72E1-0669941F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F7F5E-95C1-6076-9409-A075B7B3D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987" y="1285336"/>
            <a:ext cx="6700693" cy="5577302"/>
          </a:xfrm>
        </p:spPr>
      </p:pic>
    </p:spTree>
    <p:extLst>
      <p:ext uri="{BB962C8B-B14F-4D97-AF65-F5344CB8AC3E}">
        <p14:creationId xmlns:p14="http://schemas.microsoft.com/office/powerpoint/2010/main" val="121521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6C51-B7BD-A86C-EC24-D0002E0D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56" y="150523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* </a:t>
            </a:r>
            <a:r>
              <a:rPr lang="en-US" dirty="0" err="1"/>
              <a:t>Wurundjeri</a:t>
            </a:r>
            <a:r>
              <a:rPr lang="en-US" dirty="0"/>
              <a:t> people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Yarra</a:t>
            </a:r>
            <a:r>
              <a:rPr lang="en-US" dirty="0"/>
              <a:t> Valley region of Melbourne)</a:t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Bunjil</a:t>
            </a:r>
            <a:r>
              <a:rPr lang="en-US" dirty="0"/>
              <a:t> created the land</a:t>
            </a:r>
            <a:br>
              <a:rPr lang="en-US" dirty="0"/>
            </a:br>
            <a:r>
              <a:rPr lang="en-US" dirty="0"/>
              <a:t>* “On the wings of mighty </a:t>
            </a:r>
            <a:r>
              <a:rPr lang="en-US" dirty="0" err="1"/>
              <a:t>Bunjil</a:t>
            </a:r>
            <a:r>
              <a:rPr lang="en-US" dirty="0"/>
              <a:t> we will rise”</a:t>
            </a: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pic>
        <p:nvPicPr>
          <p:cNvPr id="5" name="Content Placeholder 4" descr="A bird flying in the sky&#10;&#10;AI-generated content may be incorrect.">
            <a:extLst>
              <a:ext uri="{FF2B5EF4-FFF2-40B4-BE49-F238E27FC236}">
                <a16:creationId xmlns:a16="http://schemas.microsoft.com/office/drawing/2014/main" id="{26D5E7FB-C176-8E1C-2EF7-E47DAB8E8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4643" y="3197906"/>
            <a:ext cx="5558018" cy="276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5C9C8F-4E4A-F8C1-6046-281F8D2F98C1}"/>
              </a:ext>
            </a:extLst>
          </p:cNvPr>
          <p:cNvSpPr txBox="1"/>
          <p:nvPr/>
        </p:nvSpPr>
        <p:spPr>
          <a:xfrm>
            <a:off x="628650" y="5963332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>
                <a:hlinkClick r:id="rId3" tooltip="https://www.flickr.com/photos/sbittinger/32650246821"/>
              </a:rPr>
              <a:t>This Photo</a:t>
            </a:r>
            <a:r>
              <a:rPr lang="en-AU" sz="900"/>
              <a:t> by Unknown Author is licensed under </a:t>
            </a:r>
            <a:r>
              <a:rPr lang="en-AU" sz="900">
                <a:hlinkClick r:id="rId4" tooltip="https://creativecommons.org/licenses/by/3.0/"/>
              </a:rPr>
              <a:t>CC BY</a:t>
            </a:r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93277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5120fe-1b70-44bb-af11-d528975ded85">
      <Terms xmlns="http://schemas.microsoft.com/office/infopath/2007/PartnerControls"/>
    </lcf76f155ced4ddcb4097134ff3c332f>
    <TaxCatchAll xmlns="ef2c536c-faec-4b3b-a681-ec5a0e4559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51F97C7540B4195D7AB00D0393FF0" ma:contentTypeVersion="18" ma:contentTypeDescription="Create a new document." ma:contentTypeScope="" ma:versionID="e39f3bdf7c02cf9adee2d7878ce8c932">
  <xsd:schema xmlns:xsd="http://www.w3.org/2001/XMLSchema" xmlns:xs="http://www.w3.org/2001/XMLSchema" xmlns:p="http://schemas.microsoft.com/office/2006/metadata/properties" xmlns:ns2="3a5120fe-1b70-44bb-af11-d528975ded85" xmlns:ns3="ef2c536c-faec-4b3b-a681-ec5a0e455958" targetNamespace="http://schemas.microsoft.com/office/2006/metadata/properties" ma:root="true" ma:fieldsID="eb01e1e559efe0349fa6d4317ad4a800" ns2:_="" ns3:_="">
    <xsd:import namespace="3a5120fe-1b70-44bb-af11-d528975ded85"/>
    <xsd:import namespace="ef2c536c-faec-4b3b-a681-ec5a0e455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120fe-1b70-44bb-af11-d528975de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c536c-faec-4b3b-a681-ec5a0e45595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e8aa5f-8848-4c20-a29a-2de2fe7da204}" ma:internalName="TaxCatchAll" ma:showField="CatchAllData" ma:web="ef2c536c-faec-4b3b-a681-ec5a0e4559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65C604-1A34-4545-8FA9-F9F3A409F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17E989-3F0A-453C-BAF0-9BF1E82B19A2}">
  <ds:schemaRefs>
    <ds:schemaRef ds:uri="http://schemas.microsoft.com/office/2006/metadata/properties"/>
    <ds:schemaRef ds:uri="http://schemas.microsoft.com/office/infopath/2007/PartnerControls"/>
    <ds:schemaRef ds:uri="3a5120fe-1b70-44bb-af11-d528975ded85"/>
    <ds:schemaRef ds:uri="ef2c536c-faec-4b3b-a681-ec5a0e455958"/>
  </ds:schemaRefs>
</ds:datastoreItem>
</file>

<file path=customXml/itemProps3.xml><?xml version="1.0" encoding="utf-8"?>
<ds:datastoreItem xmlns:ds="http://schemas.openxmlformats.org/officeDocument/2006/customXml" ds:itemID="{93D8AD06-8E01-42F2-8367-5C2A11E2A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120fe-1b70-44bb-af11-d528975ded85"/>
    <ds:schemaRef ds:uri="ef2c536c-faec-4b3b-a681-ec5a0e455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106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3. Come Together </vt:lpstr>
      <vt:lpstr>This song encourages us to work together for a better future</vt:lpstr>
      <vt:lpstr>Collaboration – working together</vt:lpstr>
      <vt:lpstr>2022</vt:lpstr>
      <vt:lpstr>* Wurundjeri people  (Yarra Valley region of Melbourne) * Bunjil created the land * “On the wings of mighty Bunjil we will rise”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Miegel, Cathryn (Karoonda Area School)</dc:creator>
  <cp:lastModifiedBy>Solowij, Irene (Primary Schools Music Festival)</cp:lastModifiedBy>
  <cp:revision>1</cp:revision>
  <dcterms:created xsi:type="dcterms:W3CDTF">2025-03-12T13:58:52Z</dcterms:created>
  <dcterms:modified xsi:type="dcterms:W3CDTF">2025-05-23T01:14:45Z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0x010100BE951F97C7540B4195D7AB00D0393FF0</vt:lpwstr>
  </property>
  <property fmtid="{D5CDD505-2E9C-101B-9397-08002B2CF9AE}" pid="3" name="MediaServiceImageTags">
    <vt:lpwstr/>
  </property>
</Properties>
</file>