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7" r:id="rId15"/>
    <p:sldId id="268" r:id="rId16"/>
    <p:sldId id="266" r:id="rId17"/>
    <p:sldId id="269" r:id="rId18"/>
    <p:sldId id="270" r:id="rId19"/>
    <p:sldId id="271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3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153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ilmer, Robyn (Primary Schools Music Festival)" userId="43dc5b41-597f-44b0-8b04-abe4afd5d111" providerId="ADAL" clId="{300C1A85-33CB-4C84-9C60-036739CAD3AD}"/>
    <pc:docChg chg="modSld">
      <pc:chgData name="Filmer, Robyn (Primary Schools Music Festival)" userId="43dc5b41-597f-44b0-8b04-abe4afd5d111" providerId="ADAL" clId="{300C1A85-33CB-4C84-9C60-036739CAD3AD}" dt="2025-05-22T08:01:52.476" v="46" actId="20577"/>
      <pc:docMkLst>
        <pc:docMk/>
      </pc:docMkLst>
      <pc:sldChg chg="modSp mod">
        <pc:chgData name="Filmer, Robyn (Primary Schools Music Festival)" userId="43dc5b41-597f-44b0-8b04-abe4afd5d111" providerId="ADAL" clId="{300C1A85-33CB-4C84-9C60-036739CAD3AD}" dt="2025-05-22T08:01:01.580" v="44" actId="20577"/>
        <pc:sldMkLst>
          <pc:docMk/>
          <pc:sldMk cId="918456706" sldId="256"/>
        </pc:sldMkLst>
        <pc:spChg chg="mod">
          <ac:chgData name="Filmer, Robyn (Primary Schools Music Festival)" userId="43dc5b41-597f-44b0-8b04-abe4afd5d111" providerId="ADAL" clId="{300C1A85-33CB-4C84-9C60-036739CAD3AD}" dt="2025-05-22T08:00:27.628" v="6" actId="20577"/>
          <ac:spMkLst>
            <pc:docMk/>
            <pc:sldMk cId="918456706" sldId="256"/>
            <ac:spMk id="2" creationId="{52C2C150-4443-1753-66F4-A9110BF8F349}"/>
          </ac:spMkLst>
        </pc:spChg>
        <pc:spChg chg="mod">
          <ac:chgData name="Filmer, Robyn (Primary Schools Music Festival)" userId="43dc5b41-597f-44b0-8b04-abe4afd5d111" providerId="ADAL" clId="{300C1A85-33CB-4C84-9C60-036739CAD3AD}" dt="2025-05-22T08:01:01.580" v="44" actId="20577"/>
          <ac:spMkLst>
            <pc:docMk/>
            <pc:sldMk cId="918456706" sldId="256"/>
            <ac:spMk id="3" creationId="{9365D1A4-7FFB-0D0E-DF24-CE66699CDC1E}"/>
          </ac:spMkLst>
        </pc:spChg>
      </pc:sldChg>
      <pc:sldChg chg="modSp mod">
        <pc:chgData name="Filmer, Robyn (Primary Schools Music Festival)" userId="43dc5b41-597f-44b0-8b04-abe4afd5d111" providerId="ADAL" clId="{300C1A85-33CB-4C84-9C60-036739CAD3AD}" dt="2025-05-22T08:01:52.476" v="46" actId="20577"/>
        <pc:sldMkLst>
          <pc:docMk/>
          <pc:sldMk cId="1455200025" sldId="269"/>
        </pc:sldMkLst>
        <pc:spChg chg="mod">
          <ac:chgData name="Filmer, Robyn (Primary Schools Music Festival)" userId="43dc5b41-597f-44b0-8b04-abe4afd5d111" providerId="ADAL" clId="{300C1A85-33CB-4C84-9C60-036739CAD3AD}" dt="2025-05-22T08:01:52.476" v="46" actId="20577"/>
          <ac:spMkLst>
            <pc:docMk/>
            <pc:sldMk cId="1455200025" sldId="269"/>
            <ac:spMk id="2" creationId="{5B04CA8D-F4C7-3EEB-FDD0-1EF4723D39A5}"/>
          </ac:spMkLst>
        </pc:spChg>
      </pc:sldChg>
    </pc:docChg>
  </pc:docChgLst>
  <pc:docChgLst>
    <pc:chgData name="Solowij, Irene (Primary Schools Music Festival)" userId="417e76df-aaa6-4794-9375-875d835359b0" providerId="ADAL" clId="{D5393F41-B46A-42A2-B65C-3FF758723289}"/>
    <pc:docChg chg="custSel modSld">
      <pc:chgData name="Solowij, Irene (Primary Schools Music Festival)" userId="417e76df-aaa6-4794-9375-875d835359b0" providerId="ADAL" clId="{D5393F41-B46A-42A2-B65C-3FF758723289}" dt="2025-05-23T01:15:35.546" v="1" actId="478"/>
      <pc:docMkLst>
        <pc:docMk/>
      </pc:docMkLst>
      <pc:sldChg chg="delSp mod">
        <pc:chgData name="Solowij, Irene (Primary Schools Music Festival)" userId="417e76df-aaa6-4794-9375-875d835359b0" providerId="ADAL" clId="{D5393F41-B46A-42A2-B65C-3FF758723289}" dt="2025-05-23T01:15:19.166" v="0" actId="478"/>
        <pc:sldMkLst>
          <pc:docMk/>
          <pc:sldMk cId="698091546" sldId="267"/>
        </pc:sldMkLst>
        <pc:spChg chg="del">
          <ac:chgData name="Solowij, Irene (Primary Schools Music Festival)" userId="417e76df-aaa6-4794-9375-875d835359b0" providerId="ADAL" clId="{D5393F41-B46A-42A2-B65C-3FF758723289}" dt="2025-05-23T01:15:19.166" v="0" actId="478"/>
          <ac:spMkLst>
            <pc:docMk/>
            <pc:sldMk cId="698091546" sldId="267"/>
            <ac:spMk id="2" creationId="{4DE3382C-81BC-B443-7CE3-B1FDCAFD07A4}"/>
          </ac:spMkLst>
        </pc:spChg>
      </pc:sldChg>
      <pc:sldChg chg="delSp mod">
        <pc:chgData name="Solowij, Irene (Primary Schools Music Festival)" userId="417e76df-aaa6-4794-9375-875d835359b0" providerId="ADAL" clId="{D5393F41-B46A-42A2-B65C-3FF758723289}" dt="2025-05-23T01:15:35.546" v="1" actId="478"/>
        <pc:sldMkLst>
          <pc:docMk/>
          <pc:sldMk cId="2981520578" sldId="271"/>
        </pc:sldMkLst>
        <pc:spChg chg="del">
          <ac:chgData name="Solowij, Irene (Primary Schools Music Festival)" userId="417e76df-aaa6-4794-9375-875d835359b0" providerId="ADAL" clId="{D5393F41-B46A-42A2-B65C-3FF758723289}" dt="2025-05-23T01:15:35.546" v="1" actId="478"/>
          <ac:spMkLst>
            <pc:docMk/>
            <pc:sldMk cId="2981520578" sldId="271"/>
            <ac:spMk id="2" creationId="{4DE3382C-81BC-B443-7CE3-B1FDCAFD07A4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1AE42-CAE6-4219-A703-9D3E9088DFD6}" type="datetimeFigureOut">
              <a:rPr lang="en-AU" smtClean="0"/>
              <a:t>23/05/2025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5241E-FFD0-469E-B086-5A291DC89DD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947888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1AE42-CAE6-4219-A703-9D3E9088DFD6}" type="datetimeFigureOut">
              <a:rPr lang="en-AU" smtClean="0"/>
              <a:t>23/05/2025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5241E-FFD0-469E-B086-5A291DC89DD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705896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1AE42-CAE6-4219-A703-9D3E9088DFD6}" type="datetimeFigureOut">
              <a:rPr lang="en-AU" smtClean="0"/>
              <a:t>23/05/2025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5241E-FFD0-469E-B086-5A291DC89DD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385335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1AE42-CAE6-4219-A703-9D3E9088DFD6}" type="datetimeFigureOut">
              <a:rPr lang="en-AU" smtClean="0"/>
              <a:t>23/05/2025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5241E-FFD0-469E-B086-5A291DC89DD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719802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1AE42-CAE6-4219-A703-9D3E9088DFD6}" type="datetimeFigureOut">
              <a:rPr lang="en-AU" smtClean="0"/>
              <a:t>23/05/2025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5241E-FFD0-469E-B086-5A291DC89DD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890484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1AE42-CAE6-4219-A703-9D3E9088DFD6}" type="datetimeFigureOut">
              <a:rPr lang="en-AU" smtClean="0"/>
              <a:t>23/05/2025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5241E-FFD0-469E-B086-5A291DC89DD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376316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1AE42-CAE6-4219-A703-9D3E9088DFD6}" type="datetimeFigureOut">
              <a:rPr lang="en-AU" smtClean="0"/>
              <a:t>23/05/2025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5241E-FFD0-469E-B086-5A291DC89DD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61452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1AE42-CAE6-4219-A703-9D3E9088DFD6}" type="datetimeFigureOut">
              <a:rPr lang="en-AU" smtClean="0"/>
              <a:t>23/05/2025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5241E-FFD0-469E-B086-5A291DC89DD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680068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1AE42-CAE6-4219-A703-9D3E9088DFD6}" type="datetimeFigureOut">
              <a:rPr lang="en-AU" smtClean="0"/>
              <a:t>23/05/2025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5241E-FFD0-469E-B086-5A291DC89DD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321377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1AE42-CAE6-4219-A703-9D3E9088DFD6}" type="datetimeFigureOut">
              <a:rPr lang="en-AU" smtClean="0"/>
              <a:t>23/05/2025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5241E-FFD0-469E-B086-5A291DC89DD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486359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1AE42-CAE6-4219-A703-9D3E9088DFD6}" type="datetimeFigureOut">
              <a:rPr lang="en-AU" smtClean="0"/>
              <a:t>23/05/2025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5241E-FFD0-469E-B086-5A291DC89DD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855435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4F1AE42-CAE6-4219-A703-9D3E9088DFD6}" type="datetimeFigureOut">
              <a:rPr lang="en-AU" smtClean="0"/>
              <a:t>23/05/2025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905241E-FFD0-469E-B086-5A291DC89DD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31936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fer-unmundodiferente.blogspot.com/2012/10/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sa/3.0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svgsilh.com/image/1713931.html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ko/photo/521216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en/photo/749990" TargetMode="Externa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fr.wikipedia.org/wiki/Go-go_dancing" TargetMode="Externa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allpaperflare.com/african-american-civil-king-luther-martin-negro-political-wallpaper-qtyyz" TargetMode="Externa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svgsilh.com/image/1713931.htm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flickr.com/photos/bradford_timeline/6511529203/in/set-72157628418471495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/3.0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nn.wikipedia.org/wiki/Rock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9desorden.blogspot.com/2016/" TargetMode="External"/><Relationship Id="rId7" Type="http://schemas.openxmlformats.org/officeDocument/2006/relationships/hyperlink" Target="https://creativecommons.org/licenses/by-sa/3.0/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ommons.wikimedia.org/wiki/File:Elvis_Presley_-_TV_Radio_Mirror,_March_1957_01.jpg" TargetMode="External"/><Relationship Id="rId5" Type="http://schemas.openxmlformats.org/officeDocument/2006/relationships/image" Target="../media/image4.jpg"/><Relationship Id="rId4" Type="http://schemas.openxmlformats.org/officeDocument/2006/relationships/hyperlink" Target="https://creativecommons.org/licenses/by-nc-sa/3.0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umjeitomanso.blogspot.com/2018/01/meu-querido-algoritmo-leva-me-dancar.html" TargetMode="External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nd/3.0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benevolent-angel94.deviantart.com/art/The-Mashed-Potato-Dance-578456168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nd/3.0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svgsilh.com/image/1713931.html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allpaperflare.com/george-harrison-john-lennon-paul-mccartney-ringo-starr-the-beatles-wallpaper-bznpk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2C150-4443-1753-66F4-A9110BF8F34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Dance Craze Crazy</a:t>
            </a:r>
            <a:br>
              <a:rPr lang="en-US" dirty="0"/>
            </a:br>
            <a:endParaRPr lang="en-A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65D1A4-7FFB-0D0E-DF24-CE66699CDC1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AU" dirty="0"/>
              <a:t>Old Music, New Life:  2005</a:t>
            </a:r>
          </a:p>
        </p:txBody>
      </p:sp>
    </p:spTree>
    <p:extLst>
      <p:ext uri="{BB962C8B-B14F-4D97-AF65-F5344CB8AC3E}">
        <p14:creationId xmlns:p14="http://schemas.microsoft.com/office/powerpoint/2010/main" val="9184567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E39DB8-5F76-7C27-9316-983469EC8B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Love Me Do</a:t>
            </a:r>
            <a:endParaRPr lang="en-AU" dirty="0"/>
          </a:p>
        </p:txBody>
      </p:sp>
      <p:pic>
        <p:nvPicPr>
          <p:cNvPr id="5" name="Content Placeholder 4" descr="A group of men posing for a picture&#10;&#10;AI-generated content may be incorrect.">
            <a:extLst>
              <a:ext uri="{FF2B5EF4-FFF2-40B4-BE49-F238E27FC236}">
                <a16:creationId xmlns:a16="http://schemas.microsoft.com/office/drawing/2014/main" id="{30569187-3CF1-F982-5606-ECFAABCAA5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314937" y="1899033"/>
            <a:ext cx="4074289" cy="4094763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428828E-88FE-97FA-2595-08289799655E}"/>
              </a:ext>
            </a:extLst>
          </p:cNvPr>
          <p:cNvSpPr txBox="1"/>
          <p:nvPr/>
        </p:nvSpPr>
        <p:spPr>
          <a:xfrm>
            <a:off x="2314937" y="5852807"/>
            <a:ext cx="407428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900">
                <a:hlinkClick r:id="rId3" tooltip="https://fer-unmundodiferente.blogspot.com/2012/10/"/>
              </a:rPr>
              <a:t>This Photo</a:t>
            </a:r>
            <a:r>
              <a:rPr lang="en-AU" sz="900"/>
              <a:t> by Unknown Author is licensed under </a:t>
            </a:r>
            <a:r>
              <a:rPr lang="en-AU" sz="900">
                <a:hlinkClick r:id="rId4" tooltip="https://creativecommons.org/licenses/by-nc-sa/3.0/"/>
              </a:rPr>
              <a:t>CC BY-SA-NC</a:t>
            </a:r>
            <a:endParaRPr lang="en-AU" sz="900"/>
          </a:p>
        </p:txBody>
      </p:sp>
    </p:spTree>
    <p:extLst>
      <p:ext uri="{BB962C8B-B14F-4D97-AF65-F5344CB8AC3E}">
        <p14:creationId xmlns:p14="http://schemas.microsoft.com/office/powerpoint/2010/main" val="14351607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A7B805D-20DB-214E-9018-82B74ED515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2600260" y="1825625"/>
            <a:ext cx="3943479" cy="4351338"/>
          </a:xfrm>
        </p:spPr>
      </p:pic>
    </p:spTree>
    <p:extLst>
      <p:ext uri="{BB962C8B-B14F-4D97-AF65-F5344CB8AC3E}">
        <p14:creationId xmlns:p14="http://schemas.microsoft.com/office/powerpoint/2010/main" val="6980915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A5B884-C448-BB20-FF8E-2D83C070C2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 beat drums</a:t>
            </a:r>
            <a:endParaRPr lang="en-AU" dirty="0"/>
          </a:p>
        </p:txBody>
      </p:sp>
      <p:pic>
        <p:nvPicPr>
          <p:cNvPr id="5" name="Content Placeholder 4" descr="A drum set with a drum set&#10;&#10;AI-generated content may be incorrect.">
            <a:extLst>
              <a:ext uri="{FF2B5EF4-FFF2-40B4-BE49-F238E27FC236}">
                <a16:creationId xmlns:a16="http://schemas.microsoft.com/office/drawing/2014/main" id="{86B0DF77-E1CE-D4B5-A872-46E5994AFD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308496" y="1825625"/>
            <a:ext cx="6527007" cy="4351338"/>
          </a:xfrm>
        </p:spPr>
      </p:pic>
    </p:spTree>
    <p:extLst>
      <p:ext uri="{BB962C8B-B14F-4D97-AF65-F5344CB8AC3E}">
        <p14:creationId xmlns:p14="http://schemas.microsoft.com/office/powerpoint/2010/main" val="17613740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895FA7-FE52-1529-0C45-1DAC39447B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Electric guitars</a:t>
            </a:r>
            <a:endParaRPr lang="en-AU" dirty="0"/>
          </a:p>
        </p:txBody>
      </p:sp>
      <p:pic>
        <p:nvPicPr>
          <p:cNvPr id="5" name="Content Placeholder 4" descr="A close-up of a person playing a guitar&#10;&#10;AI-generated content may be incorrect.">
            <a:extLst>
              <a:ext uri="{FF2B5EF4-FFF2-40B4-BE49-F238E27FC236}">
                <a16:creationId xmlns:a16="http://schemas.microsoft.com/office/drawing/2014/main" id="{91435055-DDFB-E272-EE2E-598B529580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281497" y="1825625"/>
            <a:ext cx="6581006" cy="4351338"/>
          </a:xfrm>
        </p:spPr>
      </p:pic>
    </p:spTree>
    <p:extLst>
      <p:ext uri="{BB962C8B-B14F-4D97-AF65-F5344CB8AC3E}">
        <p14:creationId xmlns:p14="http://schemas.microsoft.com/office/powerpoint/2010/main" val="25061587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04CA8D-F4C7-3EEB-FDD0-1EF4723D39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Go-go girls</a:t>
            </a:r>
            <a:endParaRPr lang="en-AU" dirty="0"/>
          </a:p>
        </p:txBody>
      </p:sp>
      <p:pic>
        <p:nvPicPr>
          <p:cNvPr id="5" name="Content Placeholder 4" descr="A pink boot with a heel&#10;&#10;AI-generated content may be incorrect.">
            <a:extLst>
              <a:ext uri="{FF2B5EF4-FFF2-40B4-BE49-F238E27FC236}">
                <a16:creationId xmlns:a16="http://schemas.microsoft.com/office/drawing/2014/main" id="{A070BCED-FDD1-7349-9593-2E25AE90F9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476500" y="1905794"/>
            <a:ext cx="4191000" cy="419100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0E5276D-F8DF-039F-3AD4-29988F22BFCB}"/>
              </a:ext>
            </a:extLst>
          </p:cNvPr>
          <p:cNvSpPr txBox="1"/>
          <p:nvPr/>
        </p:nvSpPr>
        <p:spPr>
          <a:xfrm>
            <a:off x="2476500" y="6096794"/>
            <a:ext cx="4191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900">
                <a:hlinkClick r:id="rId3" tooltip="https://fr.wikipedia.org/wiki/Go-go_dancing"/>
              </a:rPr>
              <a:t>This Photo</a:t>
            </a:r>
            <a:r>
              <a:rPr lang="en-AU" sz="900"/>
              <a:t> by Unknown Author is licensed under </a:t>
            </a:r>
            <a:r>
              <a:rPr lang="en-AU" sz="900">
                <a:hlinkClick r:id="rId4" tooltip="https://creativecommons.org/licenses/by-sa/3.0/"/>
              </a:rPr>
              <a:t>CC BY-SA</a:t>
            </a:r>
            <a:endParaRPr lang="en-AU" sz="900"/>
          </a:p>
        </p:txBody>
      </p:sp>
    </p:spTree>
    <p:extLst>
      <p:ext uri="{BB962C8B-B14F-4D97-AF65-F5344CB8AC3E}">
        <p14:creationId xmlns:p14="http://schemas.microsoft.com/office/powerpoint/2010/main" val="14552000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2C7626-4327-C54B-FC17-5D1013D024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Martin Luther King     1963</a:t>
            </a:r>
            <a:endParaRPr lang="en-AU" dirty="0"/>
          </a:p>
        </p:txBody>
      </p:sp>
      <p:pic>
        <p:nvPicPr>
          <p:cNvPr id="5" name="Content Placeholder 4" descr="A person waving at a crowd&#10;&#10;AI-generated content may be incorrect.">
            <a:extLst>
              <a:ext uri="{FF2B5EF4-FFF2-40B4-BE49-F238E27FC236}">
                <a16:creationId xmlns:a16="http://schemas.microsoft.com/office/drawing/2014/main" id="{3841EC85-7DA4-2332-E777-298CDC1111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707828" y="1825625"/>
            <a:ext cx="5728343" cy="4351338"/>
          </a:xfrm>
        </p:spPr>
      </p:pic>
    </p:spTree>
    <p:extLst>
      <p:ext uri="{BB962C8B-B14F-4D97-AF65-F5344CB8AC3E}">
        <p14:creationId xmlns:p14="http://schemas.microsoft.com/office/powerpoint/2010/main" val="31892390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A7B805D-20DB-214E-9018-82B74ED515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2600260" y="1825625"/>
            <a:ext cx="3943479" cy="4351338"/>
          </a:xfrm>
        </p:spPr>
      </p:pic>
    </p:spTree>
    <p:extLst>
      <p:ext uri="{BB962C8B-B14F-4D97-AF65-F5344CB8AC3E}">
        <p14:creationId xmlns:p14="http://schemas.microsoft.com/office/powerpoint/2010/main" val="29815205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6AB32E-F60A-CB39-4BE3-4A30C6C42B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Bill Haley</a:t>
            </a:r>
            <a:endParaRPr lang="en-AU" dirty="0"/>
          </a:p>
        </p:txBody>
      </p:sp>
      <p:pic>
        <p:nvPicPr>
          <p:cNvPr id="5" name="Content Placeholder 4" descr="A person in a suit and bow tie&#10;&#10;AI-generated content may be incorrect.">
            <a:extLst>
              <a:ext uri="{FF2B5EF4-FFF2-40B4-BE49-F238E27FC236}">
                <a16:creationId xmlns:a16="http://schemas.microsoft.com/office/drawing/2014/main" id="{CF120AB3-36CE-3BEB-EB2C-E0AB10280F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455570" y="1408936"/>
            <a:ext cx="4130482" cy="52870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00C38A3-F739-B304-4173-117C7F597E61}"/>
              </a:ext>
            </a:extLst>
          </p:cNvPr>
          <p:cNvSpPr txBox="1"/>
          <p:nvPr/>
        </p:nvSpPr>
        <p:spPr>
          <a:xfrm>
            <a:off x="2455570" y="5760274"/>
            <a:ext cx="339948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900">
                <a:hlinkClick r:id="rId3" tooltip="http://flickr.com/photos/bradford_timeline/6511529203/in/set-72157628418471495"/>
              </a:rPr>
              <a:t>This Photo</a:t>
            </a:r>
            <a:r>
              <a:rPr lang="en-AU" sz="900"/>
              <a:t> by Unknown Author is licensed under </a:t>
            </a:r>
            <a:r>
              <a:rPr lang="en-AU" sz="900">
                <a:hlinkClick r:id="rId4" tooltip="https://creativecommons.org/licenses/by-nc/3.0/"/>
              </a:rPr>
              <a:t>CC BY-NC</a:t>
            </a:r>
            <a:endParaRPr lang="en-AU" sz="900"/>
          </a:p>
        </p:txBody>
      </p:sp>
    </p:spTree>
    <p:extLst>
      <p:ext uri="{BB962C8B-B14F-4D97-AF65-F5344CB8AC3E}">
        <p14:creationId xmlns:p14="http://schemas.microsoft.com/office/powerpoint/2010/main" val="11758336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BBEEA4-DA62-1CAD-A02D-EB57D23712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5462727"/>
          </a:xfrm>
        </p:spPr>
        <p:txBody>
          <a:bodyPr>
            <a:normAutofit/>
          </a:bodyPr>
          <a:lstStyle/>
          <a:p>
            <a:pPr algn="ctr"/>
            <a:r>
              <a:rPr lang="en-US" sz="9600" dirty="0"/>
              <a:t>1955</a:t>
            </a:r>
            <a:endParaRPr lang="en-AU" sz="9600" dirty="0"/>
          </a:p>
        </p:txBody>
      </p:sp>
    </p:spTree>
    <p:extLst>
      <p:ext uri="{BB962C8B-B14F-4D97-AF65-F5344CB8AC3E}">
        <p14:creationId xmlns:p14="http://schemas.microsoft.com/office/powerpoint/2010/main" val="37150353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1A0E2E-131C-E773-EA2F-327B5D7F60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Elvis the Pelvis (Elvis Presley)</a:t>
            </a:r>
            <a:endParaRPr lang="en-AU" dirty="0"/>
          </a:p>
        </p:txBody>
      </p:sp>
      <p:pic>
        <p:nvPicPr>
          <p:cNvPr id="5" name="Content Placeholder 4" descr="A person in a striped shirt and jeans&#10;&#10;AI-generated content may be incorrect.">
            <a:extLst>
              <a:ext uri="{FF2B5EF4-FFF2-40B4-BE49-F238E27FC236}">
                <a16:creationId xmlns:a16="http://schemas.microsoft.com/office/drawing/2014/main" id="{84DBD4E5-40CA-E01F-10AC-4E03270F30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695641" y="1515605"/>
            <a:ext cx="3855630" cy="49772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538AEFB-4395-4DB3-030F-2D8D5B356F1B}"/>
              </a:ext>
            </a:extLst>
          </p:cNvPr>
          <p:cNvSpPr txBox="1"/>
          <p:nvPr/>
        </p:nvSpPr>
        <p:spPr>
          <a:xfrm>
            <a:off x="2886623" y="6176963"/>
            <a:ext cx="337075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900">
                <a:hlinkClick r:id="rId3" tooltip="https://nn.wikipedia.org/wiki/Rock"/>
              </a:rPr>
              <a:t>This Photo</a:t>
            </a:r>
            <a:r>
              <a:rPr lang="en-AU" sz="900"/>
              <a:t> by Unknown Author is licensed under </a:t>
            </a:r>
            <a:r>
              <a:rPr lang="en-AU" sz="900">
                <a:hlinkClick r:id="rId4" tooltip="https://creativecommons.org/licenses/by-sa/3.0/"/>
              </a:rPr>
              <a:t>CC BY-SA</a:t>
            </a:r>
            <a:endParaRPr lang="en-AU" sz="900"/>
          </a:p>
        </p:txBody>
      </p:sp>
    </p:spTree>
    <p:extLst>
      <p:ext uri="{BB962C8B-B14F-4D97-AF65-F5344CB8AC3E}">
        <p14:creationId xmlns:p14="http://schemas.microsoft.com/office/powerpoint/2010/main" val="14594662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FA4B50-84BF-1248-E50A-E19FC2BE4A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made the girls all scream and cry</a:t>
            </a:r>
            <a:endParaRPr lang="en-AU" dirty="0"/>
          </a:p>
        </p:txBody>
      </p:sp>
      <p:pic>
        <p:nvPicPr>
          <p:cNvPr id="13" name="Content Placeholder 12" descr="A group of people clapping&#10;&#10;AI-generated content may be incorrect.">
            <a:extLst>
              <a:ext uri="{FF2B5EF4-FFF2-40B4-BE49-F238E27FC236}">
                <a16:creationId xmlns:a16="http://schemas.microsoft.com/office/drawing/2014/main" id="{597273A6-9685-881E-BA35-482BD8D2AE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76564" y="1455265"/>
            <a:ext cx="5479918" cy="26132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FFC2EAF-259C-0365-D710-8A8E33FC0275}"/>
              </a:ext>
            </a:extLst>
          </p:cNvPr>
          <p:cNvSpPr txBox="1"/>
          <p:nvPr/>
        </p:nvSpPr>
        <p:spPr>
          <a:xfrm>
            <a:off x="993253" y="3717313"/>
            <a:ext cx="370028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900" dirty="0">
                <a:hlinkClick r:id="rId3" tooltip="https://9desorden.blogspot.com/2016/"/>
              </a:rPr>
              <a:t>This Photo</a:t>
            </a:r>
            <a:r>
              <a:rPr lang="en-AU" sz="900" dirty="0"/>
              <a:t> by Unknown Author is licensed under </a:t>
            </a:r>
            <a:r>
              <a:rPr lang="en-AU" sz="900" dirty="0">
                <a:hlinkClick r:id="rId4" tooltip="https://creativecommons.org/licenses/by-nc-sa/3.0/"/>
              </a:rPr>
              <a:t>CC BY-SA-NC</a:t>
            </a:r>
            <a:endParaRPr lang="en-AU" sz="900" dirty="0"/>
          </a:p>
        </p:txBody>
      </p:sp>
      <p:pic>
        <p:nvPicPr>
          <p:cNvPr id="16" name="Picture 15" descr="A person singing into a microphone with a crowd watching&#10;&#10;AI-generated content may be incorrect.">
            <a:extLst>
              <a:ext uri="{FF2B5EF4-FFF2-40B4-BE49-F238E27FC236}">
                <a16:creationId xmlns:a16="http://schemas.microsoft.com/office/drawing/2014/main" id="{441D6519-013C-155C-CEAD-B014CC78543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2579225" y="3503047"/>
            <a:ext cx="5708248" cy="3089589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ADE8C36A-AA11-A8E0-5595-7391A69F6039}"/>
              </a:ext>
            </a:extLst>
          </p:cNvPr>
          <p:cNvSpPr txBox="1"/>
          <p:nvPr/>
        </p:nvSpPr>
        <p:spPr>
          <a:xfrm>
            <a:off x="2579225" y="6688674"/>
            <a:ext cx="570824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900">
                <a:hlinkClick r:id="rId6" tooltip="https://commons.wikimedia.org/wiki/File:Elvis_Presley_-_TV_Radio_Mirror,_March_1957_01.jpg"/>
              </a:rPr>
              <a:t>This Photo</a:t>
            </a:r>
            <a:r>
              <a:rPr lang="en-AU" sz="900"/>
              <a:t> by Unknown Author is licensed under </a:t>
            </a:r>
            <a:r>
              <a:rPr lang="en-AU" sz="900">
                <a:hlinkClick r:id="rId7" tooltip="https://creativecommons.org/licenses/by-sa/3.0/"/>
              </a:rPr>
              <a:t>CC BY-SA</a:t>
            </a:r>
            <a:endParaRPr lang="en-AU" sz="900"/>
          </a:p>
        </p:txBody>
      </p:sp>
    </p:spTree>
    <p:extLst>
      <p:ext uri="{BB962C8B-B14F-4D97-AF65-F5344CB8AC3E}">
        <p14:creationId xmlns:p14="http://schemas.microsoft.com/office/powerpoint/2010/main" val="17849079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97DB3A-4689-7B0C-188C-F526AB9065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Twist</a:t>
            </a:r>
            <a:endParaRPr lang="en-AU" dirty="0"/>
          </a:p>
        </p:txBody>
      </p:sp>
      <p:pic>
        <p:nvPicPr>
          <p:cNvPr id="5" name="Content Placeholder 4" descr="A person and person dancing&#10;&#10;AI-generated content may be incorrect.">
            <a:extLst>
              <a:ext uri="{FF2B5EF4-FFF2-40B4-BE49-F238E27FC236}">
                <a16:creationId xmlns:a16="http://schemas.microsoft.com/office/drawing/2014/main" id="{628207A5-DFF2-ADA0-4386-3BBC92FC83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577290" y="1466542"/>
            <a:ext cx="5662673" cy="4224354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502D956-B9DA-128A-20E3-7B03ABFF4D26}"/>
              </a:ext>
            </a:extLst>
          </p:cNvPr>
          <p:cNvSpPr txBox="1"/>
          <p:nvPr/>
        </p:nvSpPr>
        <p:spPr>
          <a:xfrm>
            <a:off x="1577290" y="5660273"/>
            <a:ext cx="566267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900">
                <a:hlinkClick r:id="rId3" tooltip="https://umjeitomanso.blogspot.com/2018/01/meu-querido-algoritmo-leva-me-dancar.html"/>
              </a:rPr>
              <a:t>This Photo</a:t>
            </a:r>
            <a:r>
              <a:rPr lang="en-AU" sz="900"/>
              <a:t> by Unknown Author is licensed under </a:t>
            </a:r>
            <a:r>
              <a:rPr lang="en-AU" sz="900">
                <a:hlinkClick r:id="rId4" tooltip="https://creativecommons.org/licenses/by-nc-nd/3.0/"/>
              </a:rPr>
              <a:t>CC BY-NC-ND</a:t>
            </a:r>
            <a:endParaRPr lang="en-AU" sz="900"/>
          </a:p>
        </p:txBody>
      </p:sp>
    </p:spTree>
    <p:extLst>
      <p:ext uri="{BB962C8B-B14F-4D97-AF65-F5344CB8AC3E}">
        <p14:creationId xmlns:p14="http://schemas.microsoft.com/office/powerpoint/2010/main" val="37523507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437EC5-32AA-694E-02E4-7FFAC85286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Mashed Potato</a:t>
            </a:r>
            <a:endParaRPr lang="en-AU" dirty="0"/>
          </a:p>
        </p:txBody>
      </p:sp>
      <p:pic>
        <p:nvPicPr>
          <p:cNvPr id="5" name="Content Placeholder 4" descr="A person dancing with a person in a hat&#10;&#10;AI-generated content may be incorrect.">
            <a:extLst>
              <a:ext uri="{FF2B5EF4-FFF2-40B4-BE49-F238E27FC236}">
                <a16:creationId xmlns:a16="http://schemas.microsoft.com/office/drawing/2014/main" id="{78A37DD9-C988-C294-6298-BE54E50A84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730310" y="1825625"/>
            <a:ext cx="5683379" cy="4351338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287A691-FA99-C412-DAF2-D568AC573AB9}"/>
              </a:ext>
            </a:extLst>
          </p:cNvPr>
          <p:cNvSpPr txBox="1"/>
          <p:nvPr/>
        </p:nvSpPr>
        <p:spPr>
          <a:xfrm>
            <a:off x="1730310" y="6176963"/>
            <a:ext cx="568337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900">
                <a:hlinkClick r:id="rId3" tooltip="http://benevolent-angel94.deviantart.com/art/The-Mashed-Potato-Dance-578456168"/>
              </a:rPr>
              <a:t>This Photo</a:t>
            </a:r>
            <a:r>
              <a:rPr lang="en-AU" sz="900"/>
              <a:t> by Unknown Author is licensed under </a:t>
            </a:r>
            <a:r>
              <a:rPr lang="en-AU" sz="900">
                <a:hlinkClick r:id="rId4" tooltip="https://creativecommons.org/licenses/by-nc-nd/3.0/"/>
              </a:rPr>
              <a:t>CC BY-NC-ND</a:t>
            </a:r>
            <a:endParaRPr lang="en-AU" sz="900"/>
          </a:p>
        </p:txBody>
      </p:sp>
    </p:spTree>
    <p:extLst>
      <p:ext uri="{BB962C8B-B14F-4D97-AF65-F5344CB8AC3E}">
        <p14:creationId xmlns:p14="http://schemas.microsoft.com/office/powerpoint/2010/main" val="11012837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E3382C-81BC-B443-7CE3-B1FDCAFD07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That’s rock ‘n’ roll</a:t>
            </a:r>
            <a:endParaRPr lang="en-AU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A7B805D-20DB-214E-9018-82B74ED515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2600260" y="1825625"/>
            <a:ext cx="3943479" cy="4351338"/>
          </a:xfrm>
        </p:spPr>
      </p:pic>
    </p:spTree>
    <p:extLst>
      <p:ext uri="{BB962C8B-B14F-4D97-AF65-F5344CB8AC3E}">
        <p14:creationId xmlns:p14="http://schemas.microsoft.com/office/powerpoint/2010/main" val="12414490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06C981-6111-886E-A1F4-CB659FC9DD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Beatles 1962  mop-top hair</a:t>
            </a:r>
            <a:endParaRPr lang="en-AU" dirty="0"/>
          </a:p>
        </p:txBody>
      </p:sp>
      <p:pic>
        <p:nvPicPr>
          <p:cNvPr id="5" name="Content Placeholder 4" descr="A group of men smiling&#10;&#10;AI-generated content may be incorrect.">
            <a:extLst>
              <a:ext uri="{FF2B5EF4-FFF2-40B4-BE49-F238E27FC236}">
                <a16:creationId xmlns:a16="http://schemas.microsoft.com/office/drawing/2014/main" id="{89399F4F-5794-18A5-5271-D157F98B81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209183" y="1825625"/>
            <a:ext cx="6725634" cy="4351338"/>
          </a:xfrm>
        </p:spPr>
      </p:pic>
    </p:spTree>
    <p:extLst>
      <p:ext uri="{BB962C8B-B14F-4D97-AF65-F5344CB8AC3E}">
        <p14:creationId xmlns:p14="http://schemas.microsoft.com/office/powerpoint/2010/main" val="7057809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a5120fe-1b70-44bb-af11-d528975ded85">
      <Terms xmlns="http://schemas.microsoft.com/office/infopath/2007/PartnerControls"/>
    </lcf76f155ced4ddcb4097134ff3c332f>
    <TaxCatchAll xmlns="ef2c536c-faec-4b3b-a681-ec5a0e455958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E951F97C7540B4195D7AB00D0393FF0" ma:contentTypeVersion="18" ma:contentTypeDescription="Create a new document." ma:contentTypeScope="" ma:versionID="e39f3bdf7c02cf9adee2d7878ce8c932">
  <xsd:schema xmlns:xsd="http://www.w3.org/2001/XMLSchema" xmlns:xs="http://www.w3.org/2001/XMLSchema" xmlns:p="http://schemas.microsoft.com/office/2006/metadata/properties" xmlns:ns2="3a5120fe-1b70-44bb-af11-d528975ded85" xmlns:ns3="ef2c536c-faec-4b3b-a681-ec5a0e455958" targetNamespace="http://schemas.microsoft.com/office/2006/metadata/properties" ma:root="true" ma:fieldsID="eb01e1e559efe0349fa6d4317ad4a800" ns2:_="" ns3:_="">
    <xsd:import namespace="3a5120fe-1b70-44bb-af11-d528975ded85"/>
    <xsd:import namespace="ef2c536c-faec-4b3b-a681-ec5a0e45595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5120fe-1b70-44bb-af11-d528975ded8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72ee2c2a-7de1-485c-a059-145b4e502d0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f2c536c-faec-4b3b-a681-ec5a0e455958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1be8aa5f-8848-4c20-a29a-2de2fe7da204}" ma:internalName="TaxCatchAll" ma:showField="CatchAllData" ma:web="ef2c536c-faec-4b3b-a681-ec5a0e45595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C602A12-305B-4B1E-91A7-8C09C056901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B107DAD-FB8B-4256-B62B-59ADEFD33FC9}">
  <ds:schemaRefs>
    <ds:schemaRef ds:uri="http://schemas.microsoft.com/office/2006/metadata/properties"/>
    <ds:schemaRef ds:uri="http://schemas.microsoft.com/office/infopath/2007/PartnerControls"/>
    <ds:schemaRef ds:uri="3a5120fe-1b70-44bb-af11-d528975ded85"/>
    <ds:schemaRef ds:uri="ef2c536c-faec-4b3b-a681-ec5a0e455958"/>
  </ds:schemaRefs>
</ds:datastoreItem>
</file>

<file path=customXml/itemProps3.xml><?xml version="1.0" encoding="utf-8"?>
<ds:datastoreItem xmlns:ds="http://schemas.openxmlformats.org/officeDocument/2006/customXml" ds:itemID="{6815757E-2670-4047-AD7F-3570AD908E1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a5120fe-1b70-44bb-af11-d528975ded85"/>
    <ds:schemaRef ds:uri="ef2c536c-faec-4b3b-a681-ec5a0e45595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</TotalTime>
  <Words>138</Words>
  <Application>Microsoft Office PowerPoint</Application>
  <PresentationFormat>On-screen Show (4:3)</PresentationFormat>
  <Paragraphs>23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Aptos</vt:lpstr>
      <vt:lpstr>Aptos Display</vt:lpstr>
      <vt:lpstr>Arial</vt:lpstr>
      <vt:lpstr>Office Theme</vt:lpstr>
      <vt:lpstr>Dance Craze Crazy </vt:lpstr>
      <vt:lpstr>Bill Haley</vt:lpstr>
      <vt:lpstr>1955</vt:lpstr>
      <vt:lpstr>Elvis the Pelvis (Elvis Presley)</vt:lpstr>
      <vt:lpstr>made the girls all scream and cry</vt:lpstr>
      <vt:lpstr>The Twist</vt:lpstr>
      <vt:lpstr>The Mashed Potato</vt:lpstr>
      <vt:lpstr>That’s rock ‘n’ roll</vt:lpstr>
      <vt:lpstr>The Beatles 1962  mop-top hair</vt:lpstr>
      <vt:lpstr>Love Me Do</vt:lpstr>
      <vt:lpstr>PowerPoint Presentation</vt:lpstr>
      <vt:lpstr>Back beat drums</vt:lpstr>
      <vt:lpstr>Electric guitars</vt:lpstr>
      <vt:lpstr>Go-go girls</vt:lpstr>
      <vt:lpstr>Martin Luther King     1963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Miegel, Cathryn (Karoonda Area School)</dc:creator>
  <cp:lastModifiedBy>Solowij, Irene (Primary Schools Music Festival)</cp:lastModifiedBy>
  <cp:revision>1</cp:revision>
  <dcterms:created xsi:type="dcterms:W3CDTF">2025-05-14T14:04:30Z</dcterms:created>
  <dcterms:modified xsi:type="dcterms:W3CDTF">2025-05-23T01:15:37Z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0x010100BE951F97C7540B4195D7AB00D0393FF0</vt:lpwstr>
  </property>
  <property fmtid="{D5CDD505-2E9C-101B-9397-08002B2CF9AE}" pid="3" name="MediaServiceImageTags">
    <vt:lpwstr/>
  </property>
</Properties>
</file>