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q4c1B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58" r:id="rId6"/>
    <p:sldId id="259" r:id="rId7"/>
    <p:sldId id="260" r:id="rId8"/>
    <p:sldId id="261" r:id="rId9"/>
    <p:sldId id="262" r:id="rId10"/>
    <p:sldId id="266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D391-6DEC-459F-9EF9-0CD1B0087C3B}" type="datetimeFigureOut">
              <a:rPr lang="en-AU" smtClean="0"/>
              <a:t>26/06/2025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0826-98ED-450C-BD3B-EC463C3BB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4913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D391-6DEC-459F-9EF9-0CD1B0087C3B}" type="datetimeFigureOut">
              <a:rPr lang="en-AU" smtClean="0"/>
              <a:t>26/06/2025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0826-98ED-450C-BD3B-EC463C3BB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1272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D391-6DEC-459F-9EF9-0CD1B0087C3B}" type="datetimeFigureOut">
              <a:rPr lang="en-AU" smtClean="0"/>
              <a:t>26/06/2025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0826-98ED-450C-BD3B-EC463C3BB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088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D391-6DEC-459F-9EF9-0CD1B0087C3B}" type="datetimeFigureOut">
              <a:rPr lang="en-AU" smtClean="0"/>
              <a:t>26/06/2025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0826-98ED-450C-BD3B-EC463C3BB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974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D391-6DEC-459F-9EF9-0CD1B0087C3B}" type="datetimeFigureOut">
              <a:rPr lang="en-AU" smtClean="0"/>
              <a:t>26/06/2025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0826-98ED-450C-BD3B-EC463C3BB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7849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D391-6DEC-459F-9EF9-0CD1B0087C3B}" type="datetimeFigureOut">
              <a:rPr lang="en-AU" smtClean="0"/>
              <a:t>26/06/2025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0826-98ED-450C-BD3B-EC463C3BB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868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D391-6DEC-459F-9EF9-0CD1B0087C3B}" type="datetimeFigureOut">
              <a:rPr lang="en-AU" smtClean="0"/>
              <a:t>26/06/2025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0826-98ED-450C-BD3B-EC463C3BB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202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D391-6DEC-459F-9EF9-0CD1B0087C3B}" type="datetimeFigureOut">
              <a:rPr lang="en-AU" smtClean="0"/>
              <a:t>26/06/2025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0826-98ED-450C-BD3B-EC463C3BB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256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D391-6DEC-459F-9EF9-0CD1B0087C3B}" type="datetimeFigureOut">
              <a:rPr lang="en-AU" smtClean="0"/>
              <a:t>26/06/2025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0826-98ED-450C-BD3B-EC463C3BB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16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D391-6DEC-459F-9EF9-0CD1B0087C3B}" type="datetimeFigureOut">
              <a:rPr lang="en-AU" smtClean="0"/>
              <a:t>26/06/2025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0826-98ED-450C-BD3B-EC463C3BB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4030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6D391-6DEC-459F-9EF9-0CD1B0087C3B}" type="datetimeFigureOut">
              <a:rPr lang="en-AU" smtClean="0"/>
              <a:t>26/06/2025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0826-98ED-450C-BD3B-EC463C3BB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452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96D391-6DEC-459F-9EF9-0CD1B0087C3B}" type="datetimeFigureOut">
              <a:rPr lang="en-AU" smtClean="0"/>
              <a:t>26/06/2025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F20826-98ED-450C-BD3B-EC463C3BB43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033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imaginarydawning/art/Lunar-Lullabies-979530277" TargetMode="External"/><Relationship Id="rId2" Type="http://schemas.openxmlformats.org/officeDocument/2006/relationships/image" Target="../media/image1.q4c1B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imaginarydawning/art/Lunar-Lullabies-979530277" TargetMode="External"/><Relationship Id="rId2" Type="http://schemas.openxmlformats.org/officeDocument/2006/relationships/image" Target="../media/image1.q4c1B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imaginarydawning/art/Lunar-Lullabies-979530277" TargetMode="External"/><Relationship Id="rId2" Type="http://schemas.openxmlformats.org/officeDocument/2006/relationships/image" Target="../media/image1.q4c1B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imaginarydawning/art/Lunar-Lullabies-979530277" TargetMode="External"/><Relationship Id="rId2" Type="http://schemas.openxmlformats.org/officeDocument/2006/relationships/image" Target="../media/image1.q4c1B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imaginarydawning/art/Lunar-Lullabies-979530277" TargetMode="External"/><Relationship Id="rId2" Type="http://schemas.openxmlformats.org/officeDocument/2006/relationships/image" Target="../media/image1.q4c1B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imaginarydawning/art/Lunar-Lullabies-979530277" TargetMode="External"/><Relationship Id="rId2" Type="http://schemas.openxmlformats.org/officeDocument/2006/relationships/image" Target="../media/image1.q4c1B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imaginarydawning/art/Lunar-Lullabies-979530277" TargetMode="External"/><Relationship Id="rId2" Type="http://schemas.openxmlformats.org/officeDocument/2006/relationships/image" Target="../media/image1.q4c1B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imaginarydawning/art/Lunar-Lullabies-979530277" TargetMode="External"/><Relationship Id="rId2" Type="http://schemas.openxmlformats.org/officeDocument/2006/relationships/image" Target="../media/image1.q4c1B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imaginarydawning/art/Lunar-Lullabies-979530277" TargetMode="External"/><Relationship Id="rId2" Type="http://schemas.openxmlformats.org/officeDocument/2006/relationships/image" Target="../media/image1.q4c1B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sleeping on a cloud&#10;&#10;AI-generated content may be incorrect.">
            <a:extLst>
              <a:ext uri="{FF2B5EF4-FFF2-40B4-BE49-F238E27FC236}">
                <a16:creationId xmlns:a16="http://schemas.microsoft.com/office/drawing/2014/main" id="{10DC0347-90CE-2DD0-D357-42A2DC63C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503" t="2727" r="24857" b="-1"/>
          <a:stretch>
            <a:fillRect/>
          </a:stretch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6136B-5E8F-B405-D73F-4CD498DD0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6450" y="1122363"/>
            <a:ext cx="301752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200"/>
              <a:t>Lunar Lullaby</a:t>
            </a:r>
            <a:endParaRPr lang="en-AU" sz="42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7B620-5B7F-817D-4B06-7B08F0D3C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450" y="4872922"/>
            <a:ext cx="3017520" cy="1208141"/>
          </a:xfrm>
        </p:spPr>
        <p:txBody>
          <a:bodyPr>
            <a:normAutofit/>
          </a:bodyPr>
          <a:lstStyle/>
          <a:p>
            <a:pPr algn="l"/>
            <a:endParaRPr lang="en-AU" sz="1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962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hild sleeping on a cloud&#10;&#10;AI-generated content may be incorrect.">
            <a:extLst>
              <a:ext uri="{FF2B5EF4-FFF2-40B4-BE49-F238E27FC236}">
                <a16:creationId xmlns:a16="http://schemas.microsoft.com/office/drawing/2014/main" id="{10DC0347-90CE-2DD0-D357-42A2DC63C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503" t="2727" r="24857" b="-1"/>
          <a:stretch>
            <a:fillRect/>
          </a:stretch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6136B-5E8F-B405-D73F-4CD498DD0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6450" y="1122363"/>
            <a:ext cx="301752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3600" dirty="0"/>
              <a:t>What image will you have in your mind as you sing this song?</a:t>
            </a:r>
            <a:endParaRPr lang="en-AU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7B620-5B7F-817D-4B06-7B08F0D3C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450" y="4872922"/>
            <a:ext cx="3017520" cy="1208141"/>
          </a:xfrm>
        </p:spPr>
        <p:txBody>
          <a:bodyPr>
            <a:normAutofit/>
          </a:bodyPr>
          <a:lstStyle/>
          <a:p>
            <a:pPr algn="l"/>
            <a:endParaRPr lang="en-AU" sz="1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625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74EA8-BB5F-B6B9-9772-C92512AD8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Lunar Lullaby - Vancouver Youth Choir Kids">
            <a:hlinkClick r:id="" action="ppaction://media"/>
            <a:extLst>
              <a:ext uri="{FF2B5EF4-FFF2-40B4-BE49-F238E27FC236}">
                <a16:creationId xmlns:a16="http://schemas.microsoft.com/office/drawing/2014/main" id="{1F9E4B99-694A-F840-2267-AA1C3E470B5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9146781" cy="514494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6C3291-F5F6-0256-C5F2-F929C504C85E}"/>
              </a:ext>
            </a:extLst>
          </p:cNvPr>
          <p:cNvSpPr txBox="1"/>
          <p:nvPr/>
        </p:nvSpPr>
        <p:spPr>
          <a:xfrm>
            <a:off x="387752" y="5561635"/>
            <a:ext cx="8322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can we learn from this performance?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9254180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38CA7-7F31-92BF-6873-CACCC5012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Kathleen Nicely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52F85-18FA-6483-8963-441F9D6CD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Author of poem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Music by Jacob </a:t>
            </a:r>
            <a:r>
              <a:rPr lang="en-US" sz="3600" dirty="0" err="1"/>
              <a:t>Narverud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3304765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hild sleeping on a cloud&#10;&#10;AI-generated content may be incorrect.">
            <a:extLst>
              <a:ext uri="{FF2B5EF4-FFF2-40B4-BE49-F238E27FC236}">
                <a16:creationId xmlns:a16="http://schemas.microsoft.com/office/drawing/2014/main" id="{10DC0347-90CE-2DD0-D357-42A2DC63C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503" t="2727" r="24857" b="-1"/>
          <a:stretch>
            <a:fillRect/>
          </a:stretch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6136B-5E8F-B405-D73F-4CD498DD0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6450" y="1122363"/>
            <a:ext cx="301752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3600" dirty="0"/>
              <a:t>What is a lullaby?</a:t>
            </a:r>
            <a:endParaRPr lang="en-AU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7B620-5B7F-817D-4B06-7B08F0D3C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450" y="4872922"/>
            <a:ext cx="3017520" cy="1208141"/>
          </a:xfrm>
        </p:spPr>
        <p:txBody>
          <a:bodyPr>
            <a:normAutofit/>
          </a:bodyPr>
          <a:lstStyle/>
          <a:p>
            <a:pPr algn="l"/>
            <a:endParaRPr lang="en-AU" sz="1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369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hild sleeping on a cloud&#10;&#10;AI-generated content may be incorrect.">
            <a:extLst>
              <a:ext uri="{FF2B5EF4-FFF2-40B4-BE49-F238E27FC236}">
                <a16:creationId xmlns:a16="http://schemas.microsoft.com/office/drawing/2014/main" id="{10DC0347-90CE-2DD0-D357-42A2DC63C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503" t="2727" r="24857" b="-1"/>
          <a:stretch>
            <a:fillRect/>
          </a:stretch>
        </p:blipFill>
        <p:spPr>
          <a:xfrm>
            <a:off x="4583" y="10"/>
            <a:ext cx="650136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6136B-5E8F-B405-D73F-4CD498DD0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6450" y="1122363"/>
            <a:ext cx="301752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3600" dirty="0"/>
              <a:t>Lunar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Celestial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Radiant</a:t>
            </a:r>
            <a:endParaRPr lang="en-AU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7B620-5B7F-817D-4B06-7B08F0D3C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450" y="4872922"/>
            <a:ext cx="3017520" cy="1208141"/>
          </a:xfrm>
        </p:spPr>
        <p:txBody>
          <a:bodyPr>
            <a:normAutofit/>
          </a:bodyPr>
          <a:lstStyle/>
          <a:p>
            <a:pPr algn="l"/>
            <a:endParaRPr lang="en-AU" sz="1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885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sleeping on a cloud&#10;&#10;AI-generated content may be incorrect.">
            <a:extLst>
              <a:ext uri="{FF2B5EF4-FFF2-40B4-BE49-F238E27FC236}">
                <a16:creationId xmlns:a16="http://schemas.microsoft.com/office/drawing/2014/main" id="{10DC0347-90CE-2DD0-D357-42A2DC63C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503" t="2727" r="24857" b="-1"/>
          <a:stretch>
            <a:fillRect/>
          </a:stretch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6136B-5E8F-B405-D73F-4CD498DD0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6450" y="1122363"/>
            <a:ext cx="301752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3600"/>
              <a:t>Describes watching a sleeping child under the moon and stars</a:t>
            </a:r>
            <a:endParaRPr lang="en-AU" sz="3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7B620-5B7F-817D-4B06-7B08F0D3C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450" y="4872922"/>
            <a:ext cx="3017520" cy="1208141"/>
          </a:xfrm>
        </p:spPr>
        <p:txBody>
          <a:bodyPr>
            <a:normAutofit/>
          </a:bodyPr>
          <a:lstStyle/>
          <a:p>
            <a:pPr algn="l"/>
            <a:endParaRPr lang="en-AU" sz="1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633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sleeping on a cloud&#10;&#10;AI-generated content may be incorrect.">
            <a:extLst>
              <a:ext uri="{FF2B5EF4-FFF2-40B4-BE49-F238E27FC236}">
                <a16:creationId xmlns:a16="http://schemas.microsoft.com/office/drawing/2014/main" id="{10DC0347-90CE-2DD0-D357-42A2DC63C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503" t="2727" r="24857" b="-1"/>
          <a:stretch>
            <a:fillRect/>
          </a:stretch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6136B-5E8F-B405-D73F-4CD498DD0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6450" y="1122363"/>
            <a:ext cx="301752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3600" dirty="0"/>
              <a:t>Sees the child as celestial (relating to the sky) and not of the earth</a:t>
            </a:r>
            <a:endParaRPr lang="en-AU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7B620-5B7F-817D-4B06-7B08F0D3C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450" y="4872922"/>
            <a:ext cx="3017520" cy="1208141"/>
          </a:xfrm>
        </p:spPr>
        <p:txBody>
          <a:bodyPr>
            <a:normAutofit/>
          </a:bodyPr>
          <a:lstStyle/>
          <a:p>
            <a:pPr algn="l"/>
            <a:endParaRPr lang="en-AU" sz="1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375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hild sleeping on a cloud&#10;&#10;AI-generated content may be incorrect.">
            <a:extLst>
              <a:ext uri="{FF2B5EF4-FFF2-40B4-BE49-F238E27FC236}">
                <a16:creationId xmlns:a16="http://schemas.microsoft.com/office/drawing/2014/main" id="{10DC0347-90CE-2DD0-D357-42A2DC63C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503" t="2727" r="24857" b="-1"/>
          <a:stretch>
            <a:fillRect/>
          </a:stretch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6136B-5E8F-B405-D73F-4CD498DD0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6450" y="1122363"/>
            <a:ext cx="301752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3600" dirty="0"/>
              <a:t>The moon and north star gaze upon the sleeping child’s face</a:t>
            </a:r>
            <a:endParaRPr lang="en-AU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7B620-5B7F-817D-4B06-7B08F0D3C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450" y="4872922"/>
            <a:ext cx="3017520" cy="1208141"/>
          </a:xfrm>
        </p:spPr>
        <p:txBody>
          <a:bodyPr>
            <a:normAutofit/>
          </a:bodyPr>
          <a:lstStyle/>
          <a:p>
            <a:pPr algn="l"/>
            <a:endParaRPr lang="en-AU" sz="1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555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hild sleeping on a cloud&#10;&#10;AI-generated content may be incorrect.">
            <a:extLst>
              <a:ext uri="{FF2B5EF4-FFF2-40B4-BE49-F238E27FC236}">
                <a16:creationId xmlns:a16="http://schemas.microsoft.com/office/drawing/2014/main" id="{10DC0347-90CE-2DD0-D357-42A2DC63C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503" t="2727" r="24857" b="-1"/>
          <a:stretch>
            <a:fillRect/>
          </a:stretch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6136B-5E8F-B405-D73F-4CD498DD0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6450" y="1122363"/>
            <a:ext cx="301752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3600" dirty="0"/>
              <a:t>When the child dreams they return to the stars</a:t>
            </a:r>
            <a:endParaRPr lang="en-AU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7B620-5B7F-817D-4B06-7B08F0D3C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450" y="4872922"/>
            <a:ext cx="3017520" cy="1208141"/>
          </a:xfrm>
        </p:spPr>
        <p:txBody>
          <a:bodyPr>
            <a:normAutofit/>
          </a:bodyPr>
          <a:lstStyle/>
          <a:p>
            <a:pPr algn="l"/>
            <a:endParaRPr lang="en-AU" sz="1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0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hild sleeping on a cloud&#10;&#10;AI-generated content may be incorrect.">
            <a:extLst>
              <a:ext uri="{FF2B5EF4-FFF2-40B4-BE49-F238E27FC236}">
                <a16:creationId xmlns:a16="http://schemas.microsoft.com/office/drawing/2014/main" id="{10DC0347-90CE-2DD0-D357-42A2DC63C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503" t="2727" r="24857" b="-1"/>
          <a:stretch>
            <a:fillRect/>
          </a:stretch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6136B-5E8F-B405-D73F-4CD498DD0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6450" y="1122363"/>
            <a:ext cx="301752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3600" dirty="0"/>
              <a:t>What instrument/s will be used at the performance for this song?</a:t>
            </a:r>
            <a:endParaRPr lang="en-AU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7B620-5B7F-817D-4B06-7B08F0D3C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6450" y="4872922"/>
            <a:ext cx="3017520" cy="1208141"/>
          </a:xfrm>
        </p:spPr>
        <p:txBody>
          <a:bodyPr>
            <a:normAutofit/>
          </a:bodyPr>
          <a:lstStyle/>
          <a:p>
            <a:pPr algn="l"/>
            <a:endParaRPr lang="en-AU" sz="1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959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951F97C7540B4195D7AB00D0393FF0" ma:contentTypeVersion="19" ma:contentTypeDescription="Create a new document." ma:contentTypeScope="" ma:versionID="f029feb54bf3b78f5d1837dd516d387c">
  <xsd:schema xmlns:xsd="http://www.w3.org/2001/XMLSchema" xmlns:xs="http://www.w3.org/2001/XMLSchema" xmlns:p="http://schemas.microsoft.com/office/2006/metadata/properties" xmlns:ns2="3a5120fe-1b70-44bb-af11-d528975ded85" xmlns:ns3="ef2c536c-faec-4b3b-a681-ec5a0e455958" targetNamespace="http://schemas.microsoft.com/office/2006/metadata/properties" ma:root="true" ma:fieldsID="50988734ef96eb8a64336dde4c2c0629" ns2:_="" ns3:_="">
    <xsd:import namespace="3a5120fe-1b70-44bb-af11-d528975ded85"/>
    <xsd:import namespace="ef2c536c-faec-4b3b-a681-ec5a0e4559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120fe-1b70-44bb-af11-d528975ded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2ee2c2a-7de1-485c-a059-145b4e502d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2c536c-faec-4b3b-a681-ec5a0e45595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be8aa5f-8848-4c20-a29a-2de2fe7da204}" ma:internalName="TaxCatchAll" ma:showField="CatchAllData" ma:web="ef2c536c-faec-4b3b-a681-ec5a0e4559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5120fe-1b70-44bb-af11-d528975ded85">
      <Terms xmlns="http://schemas.microsoft.com/office/infopath/2007/PartnerControls"/>
    </lcf76f155ced4ddcb4097134ff3c332f>
    <TaxCatchAll xmlns="ef2c536c-faec-4b3b-a681-ec5a0e455958" xsi:nil="true"/>
  </documentManagement>
</p:properties>
</file>

<file path=customXml/itemProps1.xml><?xml version="1.0" encoding="utf-8"?>
<ds:datastoreItem xmlns:ds="http://schemas.openxmlformats.org/officeDocument/2006/customXml" ds:itemID="{1B82D6A8-99C0-46C4-8758-D53B0905375C}"/>
</file>

<file path=customXml/itemProps2.xml><?xml version="1.0" encoding="utf-8"?>
<ds:datastoreItem xmlns:ds="http://schemas.openxmlformats.org/officeDocument/2006/customXml" ds:itemID="{5D9F21F8-E6A3-4155-8DB6-E9D5483C4117}"/>
</file>

<file path=customXml/itemProps3.xml><?xml version="1.0" encoding="utf-8"?>
<ds:datastoreItem xmlns:ds="http://schemas.openxmlformats.org/officeDocument/2006/customXml" ds:itemID="{E0000D07-937A-4B53-82AA-A3361903295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</TotalTime>
  <Words>105</Words>
  <Application>Microsoft Office PowerPoint</Application>
  <PresentationFormat>On-screen Show (4:3)</PresentationFormat>
  <Paragraphs>14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 Theme</vt:lpstr>
      <vt:lpstr>Lunar Lullaby</vt:lpstr>
      <vt:lpstr>Kathleen Nicely</vt:lpstr>
      <vt:lpstr>What is a lullaby?</vt:lpstr>
      <vt:lpstr>Lunar  Celestial  Radiant</vt:lpstr>
      <vt:lpstr>Describes watching a sleeping child under the moon and stars</vt:lpstr>
      <vt:lpstr>Sees the child as celestial (relating to the sky) and not of the earth</vt:lpstr>
      <vt:lpstr>The moon and north star gaze upon the sleeping child’s face</vt:lpstr>
      <vt:lpstr>When the child dreams they return to the stars</vt:lpstr>
      <vt:lpstr>What instrument/s will be used at the performance for this song?</vt:lpstr>
      <vt:lpstr>What image will you have in your mind as you sing this song?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Lunar Lullaby</dc:title>
  <dc:creator>Miegel, Cathryn (Karoonda Area School)</dc:creator>
  <cp:lastModifiedBy>Filmer, Robyn (Primary Schools Music Festival)</cp:lastModifiedBy>
  <cp:revision>3</cp:revision>
  <dcterms:created xsi:type="dcterms:W3CDTF">2025-06-04T13:26:25Z</dcterms:created>
  <dcterms:modified xsi:type="dcterms:W3CDTF">2025-06-26T08:15:19Z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0x010100BE951F97C7540B4195D7AB00D0393FF0</vt:lpwstr>
  </property>
</Properties>
</file>