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F1E2F-143D-4A81-94A6-7AB2C83D74E9}" v="17" dt="2025-06-30T02:57:5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mer, Robyn (Primary Schools Music Festival)" userId="43dc5b41-597f-44b0-8b04-abe4afd5d111" providerId="ADAL" clId="{3E3F1E2F-143D-4A81-94A6-7AB2C83D74E9}"/>
    <pc:docChg chg="custSel modSld">
      <pc:chgData name="Filmer, Robyn (Primary Schools Music Festival)" userId="43dc5b41-597f-44b0-8b04-abe4afd5d111" providerId="ADAL" clId="{3E3F1E2F-143D-4A81-94A6-7AB2C83D74E9}" dt="2025-06-30T02:58:03.603" v="43" actId="27636"/>
      <pc:docMkLst>
        <pc:docMk/>
      </pc:docMkLst>
      <pc:sldChg chg="modSp mod">
        <pc:chgData name="Filmer, Robyn (Primary Schools Music Festival)" userId="43dc5b41-597f-44b0-8b04-abe4afd5d111" providerId="ADAL" clId="{3E3F1E2F-143D-4A81-94A6-7AB2C83D74E9}" dt="2025-06-30T02:56:17.208" v="21" actId="1076"/>
        <pc:sldMkLst>
          <pc:docMk/>
          <pc:sldMk cId="3626798633" sldId="256"/>
        </pc:sldMkLst>
        <pc:spChg chg="mod">
          <ac:chgData name="Filmer, Robyn (Primary Schools Music Festival)" userId="43dc5b41-597f-44b0-8b04-abe4afd5d111" providerId="ADAL" clId="{3E3F1E2F-143D-4A81-94A6-7AB2C83D74E9}" dt="2025-06-30T02:55:46.207" v="19" actId="14100"/>
          <ac:spMkLst>
            <pc:docMk/>
            <pc:sldMk cId="3626798633" sldId="256"/>
            <ac:spMk id="2" creationId="{55881C06-D164-89C1-13EB-6A20CC1592BA}"/>
          </ac:spMkLst>
        </pc:spChg>
        <pc:spChg chg="mod">
          <ac:chgData name="Filmer, Robyn (Primary Schools Music Festival)" userId="43dc5b41-597f-44b0-8b04-abe4afd5d111" providerId="ADAL" clId="{3E3F1E2F-143D-4A81-94A6-7AB2C83D74E9}" dt="2025-06-30T02:56:17.208" v="21" actId="1076"/>
          <ac:spMkLst>
            <pc:docMk/>
            <pc:sldMk cId="3626798633" sldId="256"/>
            <ac:spMk id="3" creationId="{7ED4182F-F005-4A12-B40C-518CCAFEE179}"/>
          </ac:spMkLst>
        </pc:spChg>
      </pc:sldChg>
      <pc:sldChg chg="modSp mod">
        <pc:chgData name="Filmer, Robyn (Primary Schools Music Festival)" userId="43dc5b41-597f-44b0-8b04-abe4afd5d111" providerId="ADAL" clId="{3E3F1E2F-143D-4A81-94A6-7AB2C83D74E9}" dt="2025-06-30T02:56:39.770" v="22" actId="20577"/>
        <pc:sldMkLst>
          <pc:docMk/>
          <pc:sldMk cId="1434010505" sldId="258"/>
        </pc:sldMkLst>
        <pc:spChg chg="mod">
          <ac:chgData name="Filmer, Robyn (Primary Schools Music Festival)" userId="43dc5b41-597f-44b0-8b04-abe4afd5d111" providerId="ADAL" clId="{3E3F1E2F-143D-4A81-94A6-7AB2C83D74E9}" dt="2025-06-30T02:56:39.770" v="22" actId="20577"/>
          <ac:spMkLst>
            <pc:docMk/>
            <pc:sldMk cId="1434010505" sldId="258"/>
            <ac:spMk id="2" creationId="{941E92AD-EAE5-31A5-456D-830E222B02C9}"/>
          </ac:spMkLst>
        </pc:spChg>
      </pc:sldChg>
      <pc:sldChg chg="modSp mod">
        <pc:chgData name="Filmer, Robyn (Primary Schools Music Festival)" userId="43dc5b41-597f-44b0-8b04-abe4afd5d111" providerId="ADAL" clId="{3E3F1E2F-143D-4A81-94A6-7AB2C83D74E9}" dt="2025-06-30T02:56:46.097" v="23" actId="20577"/>
        <pc:sldMkLst>
          <pc:docMk/>
          <pc:sldMk cId="1264189525" sldId="259"/>
        </pc:sldMkLst>
        <pc:spChg chg="mod">
          <ac:chgData name="Filmer, Robyn (Primary Schools Music Festival)" userId="43dc5b41-597f-44b0-8b04-abe4afd5d111" providerId="ADAL" clId="{3E3F1E2F-143D-4A81-94A6-7AB2C83D74E9}" dt="2025-06-30T02:56:46.097" v="23" actId="20577"/>
          <ac:spMkLst>
            <pc:docMk/>
            <pc:sldMk cId="1264189525" sldId="259"/>
            <ac:spMk id="2" creationId="{BEAD85A3-960A-FF5A-ED33-FB42FC680A55}"/>
          </ac:spMkLst>
        </pc:spChg>
      </pc:sldChg>
      <pc:sldChg chg="modSp mod">
        <pc:chgData name="Filmer, Robyn (Primary Schools Music Festival)" userId="43dc5b41-597f-44b0-8b04-abe4afd5d111" providerId="ADAL" clId="{3E3F1E2F-143D-4A81-94A6-7AB2C83D74E9}" dt="2025-06-30T02:57:20.625" v="31" actId="20577"/>
        <pc:sldMkLst>
          <pc:docMk/>
          <pc:sldMk cId="2645259358" sldId="260"/>
        </pc:sldMkLst>
        <pc:spChg chg="mod">
          <ac:chgData name="Filmer, Robyn (Primary Schools Music Festival)" userId="43dc5b41-597f-44b0-8b04-abe4afd5d111" providerId="ADAL" clId="{3E3F1E2F-143D-4A81-94A6-7AB2C83D74E9}" dt="2025-06-30T02:57:20.625" v="31" actId="20577"/>
          <ac:spMkLst>
            <pc:docMk/>
            <pc:sldMk cId="2645259358" sldId="260"/>
            <ac:spMk id="3" creationId="{4E2A38E0-7F55-8A30-E209-22396A2313F2}"/>
          </ac:spMkLst>
        </pc:spChg>
      </pc:sldChg>
      <pc:sldChg chg="modSp mod">
        <pc:chgData name="Filmer, Robyn (Primary Schools Music Festival)" userId="43dc5b41-597f-44b0-8b04-abe4afd5d111" providerId="ADAL" clId="{3E3F1E2F-143D-4A81-94A6-7AB2C83D74E9}" dt="2025-06-30T02:58:03.603" v="43" actId="27636"/>
        <pc:sldMkLst>
          <pc:docMk/>
          <pc:sldMk cId="832206601" sldId="261"/>
        </pc:sldMkLst>
        <pc:spChg chg="mod">
          <ac:chgData name="Filmer, Robyn (Primary Schools Music Festival)" userId="43dc5b41-597f-44b0-8b04-abe4afd5d111" providerId="ADAL" clId="{3E3F1E2F-143D-4A81-94A6-7AB2C83D74E9}" dt="2025-06-30T02:57:54.108" v="41" actId="27636"/>
          <ac:spMkLst>
            <pc:docMk/>
            <pc:sldMk cId="832206601" sldId="261"/>
            <ac:spMk id="2" creationId="{41821A9A-49F1-BC66-8B6C-E1A57F1A00A9}"/>
          </ac:spMkLst>
        </pc:spChg>
        <pc:spChg chg="mod">
          <ac:chgData name="Filmer, Robyn (Primary Schools Music Festival)" userId="43dc5b41-597f-44b0-8b04-abe4afd5d111" providerId="ADAL" clId="{3E3F1E2F-143D-4A81-94A6-7AB2C83D74E9}" dt="2025-06-30T02:58:03.603" v="43" actId="27636"/>
          <ac:spMkLst>
            <pc:docMk/>
            <pc:sldMk cId="832206601" sldId="261"/>
            <ac:spMk id="3" creationId="{58034F41-8070-05F4-17E6-A87CDB18B8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9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78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3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8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9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0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28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1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41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1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27BCE-66F2-4655-A795-E6461FE35813}" type="datetimeFigureOut">
              <a:rPr lang="en-AU" smtClean="0"/>
              <a:t>30/06/2025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9F05F5-2911-47A3-B07D-270FC18001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psuladebanca.blogspot.com/2012/09/cinema-flashdanc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darock.it/news/7841.htm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19182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filicos.com/flasdance-pelicul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81C06-D164-89C1-13EB-6A20CC159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147" y="818984"/>
            <a:ext cx="5507301" cy="3268520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FFFFFF"/>
                </a:solidFill>
              </a:rPr>
              <a:t>9  Flashdance</a:t>
            </a:r>
            <a:endParaRPr lang="en-AU" sz="72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4182F-F005-4A12-B40C-518CCAFE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069" y="4311985"/>
            <a:ext cx="4538427" cy="1241828"/>
          </a:xfrm>
        </p:spPr>
        <p:txBody>
          <a:bodyPr>
            <a:normAutofit/>
          </a:bodyPr>
          <a:lstStyle/>
          <a:p>
            <a:pPr algn="r"/>
            <a:r>
              <a:rPr lang="en-AU" sz="4000" dirty="0">
                <a:solidFill>
                  <a:srgbClr val="FFFFFF"/>
                </a:solidFill>
              </a:rPr>
              <a:t>(What a Feeling)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A5276-4EFE-91B9-8355-A5CF7D10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816015"/>
            <a:ext cx="2160621" cy="5022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Song from the 1983 movie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Sung by Irene Cara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movie poster of a person&#10;&#10;AI-generated content may be incorrect.">
            <a:extLst>
              <a:ext uri="{FF2B5EF4-FFF2-40B4-BE49-F238E27FC236}">
                <a16:creationId xmlns:a16="http://schemas.microsoft.com/office/drawing/2014/main" id="{832D9089-7EB5-E803-D857-2FBBA06E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256" y="467208"/>
            <a:ext cx="4694440" cy="592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51145-C8C7-8823-AF40-D15C96679923}"/>
              </a:ext>
            </a:extLst>
          </p:cNvPr>
          <p:cNvSpPr txBox="1"/>
          <p:nvPr/>
        </p:nvSpPr>
        <p:spPr>
          <a:xfrm>
            <a:off x="5844526" y="6190737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://capsuladebanca.blogspot.com/2012/09/cinema-flashda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AU" sz="700">
              <a:solidFill>
                <a:srgbClr val="FFFFFF"/>
              </a:solidFill>
            </a:endParaRPr>
          </a:p>
        </p:txBody>
      </p:sp>
      <p:pic>
        <p:nvPicPr>
          <p:cNvPr id="8" name="Picture 7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6FEC1279-4D6F-4CE8-D2B6-15D9B9AAD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5022" y="4374287"/>
            <a:ext cx="1655452" cy="113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5CD109-4B39-BDD5-64AD-783B3C745772}"/>
              </a:ext>
            </a:extLst>
          </p:cNvPr>
          <p:cNvSpPr txBox="1"/>
          <p:nvPr/>
        </p:nvSpPr>
        <p:spPr>
          <a:xfrm>
            <a:off x="645022" y="5683956"/>
            <a:ext cx="127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6" tooltip="https://www.ondarock.it/news/7841.htm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sa/3.0/"/>
              </a:rPr>
              <a:t>CC BY-SA-NC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63110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92AD-EAE5-31A5-456D-830E222B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64" y="2501548"/>
            <a:ext cx="2160621" cy="33335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Alex is a welder and dreams of becoming a ballerina.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-up of a person welding&#10;&#10;AI-generated content may be incorrect.">
            <a:extLst>
              <a:ext uri="{FF2B5EF4-FFF2-40B4-BE49-F238E27FC236}">
                <a16:creationId xmlns:a16="http://schemas.microsoft.com/office/drawing/2014/main" id="{E17B48EC-F08B-D63A-18A6-117809F01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6821" y="1627079"/>
            <a:ext cx="5419311" cy="360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01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D85A3-960A-FF5A-ED33-FB42FC68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 must overcome her fear of auditioning before a panel of judges.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erson dancing in a room&#10;&#10;AI-generated content may be incorrect.">
            <a:extLst>
              <a:ext uri="{FF2B5EF4-FFF2-40B4-BE49-F238E27FC236}">
                <a16:creationId xmlns:a16="http://schemas.microsoft.com/office/drawing/2014/main" id="{1736F3EC-7B58-C453-D5B0-5336EF3E8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0547" y="2013996"/>
            <a:ext cx="5525586" cy="277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5B419-88DE-F126-6FB7-1083E71FEB5A}"/>
              </a:ext>
            </a:extLst>
          </p:cNvPr>
          <p:cNvSpPr txBox="1"/>
          <p:nvPr/>
        </p:nvSpPr>
        <p:spPr>
          <a:xfrm>
            <a:off x="6206962" y="4590546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s://filmfilicos.com/flasdance-pelicu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A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DA89D-4F50-C780-D02D-B35A5E0B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What is the message of the movie?</a:t>
            </a:r>
            <a:endParaRPr lang="en-AU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38E0-7F55-8A30-E209-22396A23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92500"/>
          </a:bodyPr>
          <a:lstStyle/>
          <a:p>
            <a:r>
              <a:rPr lang="en-US" sz="4400" dirty="0"/>
              <a:t>Achieving any dream you may have,</a:t>
            </a:r>
          </a:p>
          <a:p>
            <a:r>
              <a:rPr lang="en-US" sz="4400" dirty="0"/>
              <a:t>Music can inspire someone to dance,</a:t>
            </a:r>
          </a:p>
          <a:p>
            <a:r>
              <a:rPr lang="en-US" sz="4400" dirty="0"/>
              <a:t>What is your dream?</a:t>
            </a:r>
          </a:p>
          <a:p>
            <a:r>
              <a:rPr lang="en-US" sz="4400" dirty="0"/>
              <a:t>What can music inspire you to do?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6452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21A9A-49F1-BC66-8B6C-E1A57F1A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 Fact: 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200" dirty="0">
                <a:solidFill>
                  <a:srgbClr val="FFFFFF"/>
                </a:solidFill>
              </a:rPr>
            </a:b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4F41-8070-05F4-17E6-A87CDB18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" y="4498948"/>
            <a:ext cx="7281781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many times do we sing the word “Flashdance” in the song?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5120fe-1b70-44bb-af11-d528975ded85">
      <Terms xmlns="http://schemas.microsoft.com/office/infopath/2007/PartnerControls"/>
    </lcf76f155ced4ddcb4097134ff3c332f>
    <TaxCatchAll xmlns="ef2c536c-faec-4b3b-a681-ec5a0e4559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51F97C7540B4195D7AB00D0393FF0" ma:contentTypeVersion="19" ma:contentTypeDescription="Create a new document." ma:contentTypeScope="" ma:versionID="f029feb54bf3b78f5d1837dd516d387c">
  <xsd:schema xmlns:xsd="http://www.w3.org/2001/XMLSchema" xmlns:xs="http://www.w3.org/2001/XMLSchema" xmlns:p="http://schemas.microsoft.com/office/2006/metadata/properties" xmlns:ns2="3a5120fe-1b70-44bb-af11-d528975ded85" xmlns:ns3="ef2c536c-faec-4b3b-a681-ec5a0e455958" targetNamespace="http://schemas.microsoft.com/office/2006/metadata/properties" ma:root="true" ma:fieldsID="50988734ef96eb8a64336dde4c2c0629" ns2:_="" ns3:_="">
    <xsd:import namespace="3a5120fe-1b70-44bb-af11-d528975ded85"/>
    <xsd:import namespace="ef2c536c-faec-4b3b-a681-ec5a0e455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120fe-1b70-44bb-af11-d528975de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c536c-faec-4b3b-a681-ec5a0e455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e8aa5f-8848-4c20-a29a-2de2fe7da204}" ma:internalName="TaxCatchAll" ma:showField="CatchAllData" ma:web="ef2c536c-faec-4b3b-a681-ec5a0e455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3D36D-18C1-414D-A097-6B5DE91563CA}">
  <ds:schemaRefs>
    <ds:schemaRef ds:uri="http://schemas.microsoft.com/office/2006/metadata/properties"/>
    <ds:schemaRef ds:uri="http://schemas.microsoft.com/office/infopath/2007/PartnerControls"/>
    <ds:schemaRef ds:uri="3a5120fe-1b70-44bb-af11-d528975ded85"/>
    <ds:schemaRef ds:uri="ef2c536c-faec-4b3b-a681-ec5a0e455958"/>
  </ds:schemaRefs>
</ds:datastoreItem>
</file>

<file path=customXml/itemProps2.xml><?xml version="1.0" encoding="utf-8"?>
<ds:datastoreItem xmlns:ds="http://schemas.openxmlformats.org/officeDocument/2006/customXml" ds:itemID="{E90B0351-2238-40AF-827F-7BCD0644E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A37FF-7F39-46F6-B7C8-5AE320350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120fe-1b70-44bb-af11-d528975ded85"/>
    <ds:schemaRef ds:uri="ef2c536c-faec-4b3b-a681-ec5a0e455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138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9  Flashdance</vt:lpstr>
      <vt:lpstr>Song from the 1983 movie   Sung by Irene Cara </vt:lpstr>
      <vt:lpstr>Alex is a welder and dreams of becoming a ballerina.    </vt:lpstr>
      <vt:lpstr>She must overcome her fear of auditioning before a panel of judges.  </vt:lpstr>
      <vt:lpstr>What is the message of the movie?</vt:lpstr>
      <vt:lpstr>   Fun Fact: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Miegel, Cathryn (Karoonda Area School)</dc:creator>
  <cp:lastModifiedBy>Filmer, Robyn (Primary Schools Music Festival)</cp:lastModifiedBy>
  <cp:revision>2</cp:revision>
  <dcterms:created xsi:type="dcterms:W3CDTF">2025-06-04T13:43:52Z</dcterms:created>
  <dcterms:modified xsi:type="dcterms:W3CDTF">2025-06-30T02:58:09Z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0x010100BE951F97C7540B4195D7AB00D0393FF0</vt:lpwstr>
  </property>
  <property fmtid="{D5CDD505-2E9C-101B-9397-08002B2CF9AE}" pid="3" name="MediaServiceImageTags">
    <vt:lpwstr/>
  </property>
</Properties>
</file>