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62" r:id="rId7"/>
    <p:sldId id="258" r:id="rId8"/>
    <p:sldId id="264" r:id="rId9"/>
    <p:sldId id="263" r:id="rId10"/>
    <p:sldId id="259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53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olowij, Irene (Primary Schools Music Festival)" userId="417e76df-aaa6-4794-9375-875d835359b0" providerId="ADAL" clId="{22D97C38-5E2A-40F6-B2CB-3086AC4BBDDB}"/>
    <pc:docChg chg="custSel modSld">
      <pc:chgData name="Solowij, Irene (Primary Schools Music Festival)" userId="417e76df-aaa6-4794-9375-875d835359b0" providerId="ADAL" clId="{22D97C38-5E2A-40F6-B2CB-3086AC4BBDDB}" dt="2025-05-23T01:16:22.870" v="1" actId="478"/>
      <pc:docMkLst>
        <pc:docMk/>
      </pc:docMkLst>
      <pc:sldChg chg="delSp mod">
        <pc:chgData name="Solowij, Irene (Primary Schools Music Festival)" userId="417e76df-aaa6-4794-9375-875d835359b0" providerId="ADAL" clId="{22D97C38-5E2A-40F6-B2CB-3086AC4BBDDB}" dt="2025-05-23T01:16:15.446" v="0" actId="478"/>
        <pc:sldMkLst>
          <pc:docMk/>
          <pc:sldMk cId="3900344442" sldId="256"/>
        </pc:sldMkLst>
        <pc:spChg chg="del">
          <ac:chgData name="Solowij, Irene (Primary Schools Music Festival)" userId="417e76df-aaa6-4794-9375-875d835359b0" providerId="ADAL" clId="{22D97C38-5E2A-40F6-B2CB-3086AC4BBDDB}" dt="2025-05-23T01:16:15.446" v="0" actId="478"/>
          <ac:spMkLst>
            <pc:docMk/>
            <pc:sldMk cId="3900344442" sldId="256"/>
            <ac:spMk id="3" creationId="{43AFDF6E-DCF5-5970-F853-A701DCF5A21B}"/>
          </ac:spMkLst>
        </pc:spChg>
      </pc:sldChg>
      <pc:sldChg chg="delSp mod">
        <pc:chgData name="Solowij, Irene (Primary Schools Music Festival)" userId="417e76df-aaa6-4794-9375-875d835359b0" providerId="ADAL" clId="{22D97C38-5E2A-40F6-B2CB-3086AC4BBDDB}" dt="2025-05-23T01:16:22.870" v="1" actId="478"/>
        <pc:sldMkLst>
          <pc:docMk/>
          <pc:sldMk cId="4086715435" sldId="258"/>
        </pc:sldMkLst>
        <pc:spChg chg="del">
          <ac:chgData name="Solowij, Irene (Primary Schools Music Festival)" userId="417e76df-aaa6-4794-9375-875d835359b0" providerId="ADAL" clId="{22D97C38-5E2A-40F6-B2CB-3086AC4BBDDB}" dt="2025-05-23T01:16:22.870" v="1" actId="478"/>
          <ac:spMkLst>
            <pc:docMk/>
            <pc:sldMk cId="4086715435" sldId="258"/>
            <ac:spMk id="10" creationId="{61F23B8B-A607-A956-BD84-457E74F9AF05}"/>
          </ac:spMkLst>
        </pc:spChg>
      </pc:sldChg>
    </pc:docChg>
  </pc:docChgLst>
  <pc:docChgLst>
    <pc:chgData name="Filmer, Robyn (Primary Schools Music Festival)" userId="43dc5b41-597f-44b0-8b04-abe4afd5d111" providerId="ADAL" clId="{968750EF-4CA4-4C96-9936-9E275335EFAB}"/>
    <pc:docChg chg="custSel modSld">
      <pc:chgData name="Filmer, Robyn (Primary Schools Music Festival)" userId="43dc5b41-597f-44b0-8b04-abe4afd5d111" providerId="ADAL" clId="{968750EF-4CA4-4C96-9936-9E275335EFAB}" dt="2025-05-22T08:02:31.134" v="16" actId="1076"/>
      <pc:docMkLst>
        <pc:docMk/>
      </pc:docMkLst>
      <pc:sldChg chg="modSp mod">
        <pc:chgData name="Filmer, Robyn (Primary Schools Music Festival)" userId="43dc5b41-597f-44b0-8b04-abe4afd5d111" providerId="ADAL" clId="{968750EF-4CA4-4C96-9936-9E275335EFAB}" dt="2025-05-22T08:02:31.134" v="16" actId="1076"/>
        <pc:sldMkLst>
          <pc:docMk/>
          <pc:sldMk cId="3900344442" sldId="256"/>
        </pc:sldMkLst>
        <pc:spChg chg="mod">
          <ac:chgData name="Filmer, Robyn (Primary Schools Music Festival)" userId="43dc5b41-597f-44b0-8b04-abe4afd5d111" providerId="ADAL" clId="{968750EF-4CA4-4C96-9936-9E275335EFAB}" dt="2025-05-22T08:02:26.025" v="15" actId="27636"/>
          <ac:spMkLst>
            <pc:docMk/>
            <pc:sldMk cId="3900344442" sldId="256"/>
            <ac:spMk id="2" creationId="{4BC11F15-FBEB-8CF9-9858-7C8169662FED}"/>
          </ac:spMkLst>
        </pc:spChg>
        <pc:picChg chg="mod">
          <ac:chgData name="Filmer, Robyn (Primary Schools Music Festival)" userId="43dc5b41-597f-44b0-8b04-abe4afd5d111" providerId="ADAL" clId="{968750EF-4CA4-4C96-9936-9E275335EFAB}" dt="2025-05-22T08:02:31.134" v="16" actId="1076"/>
          <ac:picMkLst>
            <pc:docMk/>
            <pc:sldMk cId="3900344442" sldId="256"/>
            <ac:picMk id="4" creationId="{76683BB3-6F07-5B01-D7B2-1436AB69D595}"/>
          </ac:picMkLst>
        </pc:pic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2T13:53:36.943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349 195 24575,'28'-1'0,"-1"-2"0,51-12 0,-23 4 0,-33 7 0,43-8 0,97-5 0,-160 17 0,0 0 0,1 0 0,-1 0 0,0 0 0,0 0 0,1 0 0,-1 1 0,0-1 0,0 1 0,0 0 0,0 0 0,1-1 0,-1 1 0,0 1 0,-1-1 0,4 2 0,-4-2 0,0 1 0,0-1 0,0 1 0,0 0 0,-1-1 0,1 1 0,0 0 0,-1-1 0,1 1 0,-1 0 0,0 0 0,0-1 0,0 1 0,1 0 0,-2 0 0,1-1 0,0 1 0,0 0 0,0 0 0,-2 2 0,-15 46 0,13-43 0,1 0 0,0 1 0,1 0 0,-1 0 0,1-1 0,1 1 0,0 0 0,-1 13 0,2-19 0,1-1 0,-1 0 0,1 1 0,-1-1 0,1 0 0,0 1 0,0-1 0,-1 0 0,1 0 0,0 0 0,0 0 0,0 0 0,0 0 0,0 0 0,0 0 0,0 0 0,1 0 0,-1-1 0,0 1 0,0 0 0,1-1 0,-1 1 0,0-1 0,1 0 0,-1 1 0,3-1 0,43 5 0,-40-5 0,293-8 0,-78 0 0,-201 7 0,25 1 0,-43 0 0,0 0 0,0 1 0,-1-1 0,1 1 0,0-1 0,-1 1 0,1 0 0,-1 0 0,1 0 0,-1 0 0,5 3 0,-7-3 0,0-1 0,1 0 0,-1 1 0,0-1 0,0 1 0,0-1 0,1 0 0,-1 1 0,0-1 0,0 1 0,0-1 0,0 1 0,0-1 0,0 1 0,0-1 0,0 0 0,0 1 0,0-1 0,0 1 0,0-1 0,0 1 0,0-1 0,-1 1 0,1-1 0,0 0 0,0 1 0,0-1 0,-1 1 0,1-1 0,0 0 0,0 1 0,-1-1 0,1 0 0,0 1 0,-1-1 0,1 0 0,0 0 0,-1 1 0,1-1 0,-1 0 0,-10 9 0,0 0 0,0-1 0,-1-1 0,0 0 0,-18 8 0,-72 25 0,74-30 0,-129 50 0,131-51 0,26-9 0,0 0 0,0 0 0,0 0 0,0 0 0,0 0 0,0-1 0,0 1 0,0 0 0,0 0 0,0 0 0,0 0 0,0 0 0,0 0 0,0 0 0,0-1 0,0 1 0,0 0 0,0 0 0,0 0 0,0 0 0,0 0 0,0 0 0,0 0 0,0 0 0,0 0 0,0 0 0,0-1 0,0 1 0,0 0 0,-1 0 0,1 0 0,0 0 0,0 0 0,0 0 0,0 0 0,0 0 0,0 0 0,0 0 0,0 0 0,0 0 0,-1 0 0,1 0 0,0 0 0,0 0 0,0 0 0,0 0 0,0 0 0,0 0 0,0 0 0,0 0 0,-1 0 0,1 0 0,0 0 0,0 0 0,0 0 0,0 0 0,0 0 0,0 0 0,0 0 0,0 0 0,0 0 0,-1 0 0,1 0 0,0 1 0,0-1 0,0 0 0,0 0 0,0 0 0,9-9 0,16-11 0,109-68 0,-123 82 0,8-8 0,-19 14 0,0 0 0,0 0 0,0 0 0,0 0 0,0 0 0,-1 0 0,1 0 0,0 0 0,0 0 0,0 0 0,0 0 0,0 0 0,-1 0 0,1 0 0,0 0 0,0 0 0,0 0 0,0 0 0,-1 0 0,1 0 0,0 0 0,0 0 0,0 0 0,0 0 0,0 0 0,0 0 0,-1-1 0,1 1 0,0 0 0,0 0 0,0 0 0,0 0 0,0 0 0,0 0 0,0-1 0,0 1 0,0 0 0,-1 0 0,1 0 0,0 0 0,0 0 0,0-1 0,0 1 0,0 0 0,0 0 0,0 0 0,0 0 0,0 0 0,0-1 0,0 1 0,0 0 0,0 0 0,0 0 0,0 0 0,0 0 0,0-1 0,1 1 0,-1 0 0,0 0 0,0 0 0,0 0 0,0 0 0,0-1 0,0 1 0,0 0 0,0 0 0,0 0 0,1 0 0,-19 2 0,1 0 0,0 1 0,0 1 0,0 1 0,-26 10 0,7-2 0,-47 14 0,-182 51 0,263-77 0,0-1 0,1 1 0,-1-1 0,0 0 0,0 0 0,0 0 0,1 0 0,-1 0 0,0-1 0,0 1 0,-3-1 0,5 1 0,-1-1 0,1 1 0,-1 0 0,1-1 0,0 1 0,-1 0 0,1-1 0,-1 1 0,1 0 0,0-1 0,-1 1 0,1-1 0,0 1 0,-1-1 0,1 1 0,0-1 0,0 1 0,0-1 0,-1 1 0,1-1 0,0 1 0,0-1 0,0 1 0,0-1 0,0 0 0,1-3 0,-1 1 0,1-1 0,0 1 0,1-1 0,-1 1 0,0 0 0,1 0 0,0 0 0,0 0 0,0 0 0,3-4 0,27-29 0,1 1 0,51-42 0,0 1 0,-77 70 0,-1 0 0,-1 0 0,9-12 0,-14 18 0,1-1 0,-1 1 0,0-1 0,1 1 0,-1 0 0,0-1 0,1 1 0,-1-1 0,0 1 0,0 0 0,0-1 0,1 1 0,-1-1 0,0 1 0,0-1 0,0 1 0,0-1 0,0 1 0,0-1 0,0 1 0,0-1 0,0 1 0,0-1 0,0 1 0,0-1 0,0 1 0,-1-1 0,1 1 0,0-1 0,0 1 0,0 0 0,-1-1 0,1 1 0,0-1 0,0 1 0,-1 0 0,1-1 0,0 1 0,-1 0 0,1-1 0,-1 1 0,1 0 0,0-1 0,-1 1 0,1 0 0,-1 0 0,1 0 0,-1-1 0,1 1 0,-1 0 0,1 0 0,-1 0 0,1 0 0,-1 0 0,0 0 0,-31 3 0,-3 5 0,0 1 0,-42 18 0,-69 38 0,34-15 0,97-45 0,13-6 0,23-14 0,2 1 0,108-77 0,-112 71 0,-19 20 0,0 0 0,0 0 0,0 0 0,0 0 0,0 0 0,0 0 0,0-1 0,0 1 0,0 0 0,0 0 0,0 0 0,0 0 0,0 0 0,-1 0 0,1 0 0,0-1 0,0 1 0,0 0 0,0 0 0,0 0 0,0 0 0,0 0 0,0 0 0,0 0 0,0 0 0,0 0 0,-1 0 0,1 0 0,0-1 0,0 1 0,0 0 0,0 0 0,0 0 0,0 0 0,0 0 0,0 0 0,-1 0 0,1 0 0,0 0 0,0 0 0,0 0 0,0 0 0,0 0 0,0 0 0,-1 0 0,1 0 0,0 0 0,0 0 0,0 0 0,0 0 0,0 1 0,0-1 0,0 0 0,-19 6 0,-36 20 0,-76 49 0,-50 46 0,-50 54 0,163-122 0,50-41 0,18-12 0,0 0 0,0 0 0,0 0 0,0 0 0,0 0 0,0 0 0,0 0 0,0 0 0,0 0 0,0 0 0,0 0 0,0 0 0,0 0 0,0-1 0,0 1 0,0 0 0,0 0 0,0 0 0,0 0 0,0 0 0,0 0 0,0 0 0,0 0 0,0 0 0,0 0 0,0 0 0,0 0 0,0 0 0,0 0 0,0 0 0,0-1 0,0 1 0,0 0 0,0 0 0,0 0 0,0 0 0,-1 0 0,1 0 0,0 0 0,0 0 0,0 0 0,0 0 0,0 0 0,26-28 0,147-127 0,-107 98 0,-54 48 0,-18 15 0,-6 8 0,-142 182 0,12-13 0,128-166 0,19-24 0,27-31 0,230-232 0,-171 187 0,107-76 0,-187 151 0,40-26 0,-47 31 0,1 0 0,-1 1 0,1 0 0,0 0 0,0 1 0,0-1 0,0 1 0,7-1 0,-11 2 0,0 0 0,-1 0 0,1 0 0,0 0 0,-1 0 0,1 0 0,0 0 0,0 0 0,-1 0 0,1 0 0,0 1 0,-1-1 0,1 0 0,0 0 0,-1 1 0,1-1 0,0 0 0,-1 1 0,1-1 0,-1 1 0,1-1 0,-1 1 0,1-1 0,-1 1 0,1-1 0,-1 1 0,0-1 0,1 1 0,-1 0 0,1-1 0,-1 1 0,0 0 0,0-1 0,0 1 0,1 0 0,-1 0 0,-2 27 0,2-28 0,-7 27 0,-1-1 0,-2 0 0,-15 32 0,3-8 0,21-49 0,0 0 0,1 0 0,-1 0 0,1 1 0,0-1 0,-1 0 0,1 0 0,0 1 0,0-1 0,-1 0 0,1 0 0,0 1 0,0-1 0,1 0 0,-1 1 0,0-1 0,1 2 0,-1-3 0,0 1 0,1-1 0,-1 1 0,1-1 0,-1 1 0,1-1 0,-1 0 0,1 1 0,0-1 0,-1 0 0,1 0 0,-1 1 0,1-1 0,-1 0 0,1 0 0,0 0 0,-1 0 0,1 0 0,0 0 0,-1 0 0,1 0 0,-1 0 0,1 0 0,0 0 0,0 0 0,7-2 0,0 0 0,0-1 0,0 0 0,11-6 0,171-94 0,-50 25 0,362-168-894,-395 205 894,-102 39 0,1 1 0,-1-1 0,1 2 0,0-1 0,-1 0 0,11 1 0,-16 1 0,1-1 0,0 0 0,0 0 0,0 0 0,0 0 0,0 1 0,0-1 0,-1 0 0,1 1 0,0-1 0,0 1 0,-1-1 0,1 1 0,0-1 0,0 1 0,-1-1 0,1 1 0,-1 0 0,1-1 0,0 1 0,-1 0 0,1-1 0,-1 1 0,0 0 0,1 0 0,-1 0 0,0 0 0,1-1 0,-1 1 0,0 0 0,0 0 0,0 0 0,0 0 0,0 0 0,0 0 0,0-1 0,0 1 0,0 0 0,0 0 0,0 0 0,0 0 0,-1 1 0,-3 9 0,-1 0 0,0 0 0,0 0 0,-1-1 0,-1 0 0,0 0 0,-13 14 0,6-6 0,-280 315 894,272-312-894,19-21 0,5-6 0,7-10 0,135-159 0,-137 165 0,-17 22 0,-19 22 0,-2 9-1365,20-25-5461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2T13:53:52.126"/>
    </inkml:context>
    <inkml:brush xml:id="br0">
      <inkml:brushProperty name="width" value="0.35" units="cm"/>
      <inkml:brushProperty name="height" value="0.35" units="cm"/>
    </inkml:brush>
  </inkml:definitions>
  <inkml:trace contextRef="#ctx0" brushRef="#br0">599 260 24575,'0'-57'0,"0"57"0,0-1 0,0 1 0,0 0 0,0 0 0,0 0 0,0 0 0,0 0 0,0 0 0,0 0 0,0-1 0,0 1 0,0 0 0,0 0 0,0 0 0,0 0 0,0 0 0,0-1 0,0 1 0,0 0 0,0 0 0,0 0 0,0 0 0,0 0 0,0 0 0,0-1 0,0 1 0,0 0 0,0 0 0,0 0 0,0 0 0,0 0 0,-1 0 0,1 0 0,0-1 0,0 1 0,0 0 0,0 0 0,0 0 0,0 0 0,0 0 0,-1 0 0,1 0 0,0 0 0,0 0 0,0 0 0,0 0 0,0 0 0,0 0 0,-1 0 0,1 0 0,0 0 0,0 0 0,0 0 0,0 0 0,0 0 0,0 0 0,-1 0 0,1 0 0,0 0 0,0 0 0,0 0 0,0 0 0,-1 0 0,-8 10 0,6-7 0,-76 87 0,-52 57 0,-72 67 0,185-197 0,18-17 0,-1 0 0,1 0 0,0 0 0,0 0 0,0 0 0,0 0 0,0 0 0,0 0 0,0 1 0,0-1 0,0 0 0,-1 0 0,1 0 0,0 0 0,0 0 0,0 0 0,0 0 0,0 0 0,0 0 0,0 0 0,-1 0 0,1 0 0,0 0 0,0 0 0,0 0 0,0 0 0,0 0 0,-1 0 0,1 0 0,0 0 0,0 0 0,0 0 0,0 0 0,0 0 0,0 0 0,0 0 0,-1 0 0,1 0 0,0 0 0,0-1 0,0 1 0,0 0 0,0 0 0,0 0 0,0 0 0,0 0 0,0 0 0,-1 0 0,1 0 0,0-1 0,0 1 0,0 0 0,0 0 0,0 0 0,0 0 0,0 0 0,0-1 0,2-10 0,7-13 0,3-2 0,-6 11 0,0 1 0,2 0 0,-1 1 0,18-23 0,-36 63 0,11-26 0,0-1 0,0 1 0,-1-1 0,1 1 0,0-1 0,0 1 0,0 0 0,0-1 0,0 1 0,0 0 0,-1-1 0,2 1 0,-1 0 0,0-1 0,0 1 0,0-1 0,0 1 0,0 0 0,0-1 0,1 1 0,-1-1 0,0 1 0,0 0 0,1-1 0,-1 1 0,0-1 0,1 1 0,-1-1 0,1 1 0,-1-1 0,1 0 0,-1 1 0,1-1 0,-1 1 0,1-1 0,-1 0 0,1 0 0,-1 1 0,1-1 0,0 0 0,-1 0 0,1 0 0,-1 1 0,1-1 0,0 0 0,-1 0 0,1 0 0,0 0 0,-1 0 0,1 0 0,0 0 0,-1-1 0,1 1 0,-1 0 0,2 0 0,26-8 0,-1 0 0,0-2 0,30-15 0,13-5 0,23-6 0,168-39 0,-252 73 0,0 0 0,0 0 0,0 2 0,15-1 0,-22 1 0,0 0 0,-1 0 0,1 0 0,0 1 0,-1-1 0,1 1 0,0-1 0,-1 1 0,1-1 0,-1 1 0,1 0 0,-1 0 0,1 0 0,-1 0 0,0 0 0,1 0 0,-1 0 0,0 0 0,0 0 0,0 1 0,0-1 0,0 1 0,0-1 0,0 0 0,0 1 0,-1-1 0,1 1 0,0 0 0,-1-1 0,0 1 0,1 1 0,0 19 0,-1-18 0,1 0 0,-1 1 0,0-1 0,1 0 0,2 7 0,-3-9 0,1-1 0,-1 0 0,1 1 0,0-1 0,0 0 0,-1 0 0,1 0 0,0 0 0,0 1 0,0-1 0,1-1 0,-1 1 0,0 0 0,0 0 0,0 0 0,1 0 0,-1-1 0,0 1 0,1-1 0,-1 1 0,2 0 0,14 1 0,-1 0 0,0 0 0,0-2 0,1 0 0,24-3 0,-3 1 0,29-2 0,110-1 0,-169 5 0,0 0 0,0 1 0,0 0 0,0 0 0,0 1 0,13 4 0,-19-5 0,0 0 0,0 0 0,0 0 0,0 0 0,0 1 0,0-1 0,0 1 0,-1-1 0,1 1 0,-1-1 0,1 1 0,-1 0 0,0 0 0,1 0 0,-1 0 0,0 0 0,0 0 0,0 0 0,-1 0 0,1 0 0,0 1 0,-1-1 0,1 0 0,-1 0 0,0 1 0,0-1 0,0 4 0,-1 6 0,-1 1 0,0-1 0,0 0 0,-2 0 0,-5 16 0,-30 61 0,0 0 0,38-87 0,0 0 0,0 0 0,0 0 0,1 1 0,-1-1 0,1 0 0,-1 1 0,1-1 0,0 0 0,0 1 0,0-1 0,0 0 0,1 5 0,0-7 0,-1 1 0,0-1 0,1 1 0,-1-1 0,0 0 0,1 1 0,-1-1 0,1 0 0,-1 1 0,0-1 0,1 0 0,-1 1 0,1-1 0,-1 0 0,1 0 0,-1 1 0,1-1 0,-1 0 0,1 0 0,-1 0 0,1 0 0,0 0 0,21-3 0,11-10 0,40-21 0,-8 4 0,62-22 0,-52 23 0,97-54 0,-171 82 0,-5 0 0,-15 2 0,-24 4 0,43-5 0,-68 6 0,-103-3 0,-70-19 0,-313-53 0,508 63 0,31 3 0,-3 1 0,0-1 0,-23-7 0,41 10 0,-1 0 0,1 0 0,-1 0 0,0 0 0,1 0 0,-1 0 0,1-1 0,-1 1 0,0 0 0,1-1 0,-1 1 0,1 0 0,-1-1 0,1 1 0,0 0 0,-1-1 0,1 1 0,-1-1 0,1 1 0,0-1 0,-1 1 0,1-1 0,-1 0 0,1 0 0,1 1 0,-1-1 0,0 1 0,0-1 0,1 1 0,-1-1 0,0 1 0,1-1 0,-1 1 0,0 0 0,1-1 0,-1 1 0,1 0 0,-1-1 0,1 1 0,-1 0 0,1-1 0,-1 1 0,1 0 0,0-1 0,38-11 0,-39 12 0,584-121 0,-507 108 0,795-127-1387,7 20-66,-851 117 1450,-11 1 10,-15 2-12,-4 1-1,-24 5 63,16-4 54,-253 73 1200,-53 13 57,-154-14-1783,-5-25-49,435-45 459,-825 58 5,976-64 0,-104 2 0,860-1-644,-9 35-417,-840-33 991,64 5-275,123 24-1,-166-17 346,-39-13 0,0 0 0,1 0 0,-1 1 0,0-1 0,0 0 0,1 0 0,-1 0 0,0 0 0,0 0 0,0 0 0,1 1 0,-1-1 0,0 0 0,0 0 0,0 0 0,0 1 0,1-1 0,-1 0 0,0 0 0,0 0 0,0 1 0,0-1 0,0 0 0,0 0 0,0 1 0,0-1 0,0 0 0,0 0 0,0 1 0,0-1 0,0 0 0,0 0 0,0 1 0,0-1 0,0 0 0,0 0 0,0 1 0,-1 0 0,0 0 0,0 0 0,0-1 0,0 1 0,0 0 0,-1-1 0,1 1 0,0-1 0,0 1 0,-1-1 0,1 0 0,-2 1 0,-33 6 139,-1-2 0,-55 0 1,67-3-78,-1052 10 1115,751-14-2165,-948 0 1037,1775 3 2531,627-2-3142,-1098 1 562,200-10 0,-214 8 0,-29 4 0,-215 59 384,64-15-154,138-40-230,-73 21 0,81-18 0,18-9 0,0 0 0,0 0 0,0 0 0,0 1 0,0-1 0,0 0 0,0 0 0,0 0 0,0 0 0,0 0 0,0 1 0,0-1 0,0 0 0,0 0 0,0 0 0,0 0 0,1 1 0,-1-1 0,0 0 0,0 0 0,0 0 0,0 0 0,0 0 0,0 0 0,0 1 0,0-1 0,0 0 0,1 0 0,-1 0 0,0 0 0,0 0 0,0 0 0,0 0 0,0 0 0,0 0 0,1 0 0,-1 0 0,0 1 0,0-1 0,0 0 0,0 0 0,1 0 0,-1 0 0,0 0 0,0 0 0,0 0 0,0 0 0,0 0 0,1-1 0,36 2 0,315-35 0,779-16-1435,0 37-735,-616 9 1808,-241 1 198,79-9-660,-312 12 825,-32 0 26,0 0 0,0-1 0,0 0 0,0 0 0,12-4 0,-32 7 309,0-1-1,0 0 1,-16-1-1,-13 1 355,-143 19 2070,183-20-2760,0 0 0,0 0 0,0 0 0,0 0 0,0 0 0,0 0 0,0 0 0,0 0 0,0 0 0,0 0 0,0 0 0,0 0 0,0 0 0,0 1 0,0-1 0,0 0 0,0 0 0,0 0 0,0 0 0,0 0 0,0 0 0,0 0 0,0 0 0,0 0 0,0 0 0,14 1 0,23-2 0,651-94 0,-676 92 0,-7 3 0,-1-1 0,1 1 0,-1-1 0,0 0 0,0-1 0,0 1 0,1-1 0,-1 0 0,-1 0 0,6-3 0,-10 2 0,-9 1 0,-13 1 0,-42 5 0,28-1 0,-787 30-515,3-29 1,751-5 514,54-1 0,16 2 0,0 0 0,0 0 0,0 0 0,0 0 0,0 0 0,0 0 0,0 0 0,0 0 0,0 0 0,0 0 0,1 0 0,-1 0 0,0 0 0,0 0 0,0 0 0,0 0 0,0 0 0,0 0 0,0 0 0,0 0 0,0 0 0,0 0 0,0 0 0,0 0 0,0 0 0,0 0 0,0-1 0,0 1 0,0 0 0,0 0 0,0 0 0,0 0 0,0 0 0,0 0 0,0 0 0,0 0 0,0 0 0,0 0 0,0 0 0,0 0 0,0 0 0,0-1 0,0 1 0,0 0 0,0 0 0,0 0 0,0 0 0,0 0 0,0 0 0,0 0 0,0 0 0,0 0 0,0 0 0,0 0 0,0 0 0,0 0 0,0 0 0,0 0 0,0 0 0,0-1 0,0 1 0,-1 0 0,1 0 0,0 0 0,0 0 0,0 0 0,0 0 0,0 0 0,22-7 0,-21 7 0,165-37 393,62-17 243,-215 50-636,-14 1 0,-20 2 0,-700 15-91,179-13-366,501-1 457,38-2 0,8-2 0,14-3 0,492-113 548,-489 116-548,-8 2 0,0-1 0,27-8 0,-39 9 0,-8 1 0,-32 1 0,0 2 0,-48 9 0,-25 2 0,-668 5-560,692-22 560,86 5 0,-1-1 0,0 0 0,1-1 0,-1 1 0,0 0 0,1 0 0,-1-1 0,0 1 0,1-1 0,-1 1 0,1-1 0,-1 0 0,1 1 0,-1-1 0,1 0 0,-1 0 0,1 0 0,-1-1 0,2 0 0,1 1 0,-1 0 0,1 0 0,0 0 0,-1 0 0,1 0 0,0 0 0,0 0 0,0 0 0,0 0 0,0 0 0,0 0 0,0 1 0,0-1 0,0 0 0,1 1 0,-1-1 0,0 1 0,0-1 0,0 1 0,3-1 0,34-15 4,1 2 1,58-13 0,91-11 405,-178 37-367,617-103 62,-419 72-117,4-1 12,-193 33 0,-36 8 0,-202 56 0,-54 20 0,238-68 0,35-16 0,-1 0 0,1 0 0,0 0 0,0 1 0,0-1 0,-1 0 0,1 0 0,0 0 0,0 0 0,0 0 0,-1 0 0,1 0 0,0 0 0,0 1 0,0-1 0,0 0 0,-1 0 0,1 0 0,0 0 0,0 1 0,0-1 0,0 0 0,0 0 0,0 0 0,-1 1 0,1-1 0,0 0 0,0 0 0,0 0 0,0 1 0,0-1 0,0 0 0,0 0 0,0 1 0,0-1 0,0 0 0,0 0 0,0 0 0,0 1 0,0-1 0,0 0 0,0 0 0,1 1 0,-1-1 0,0 0 0,0 0 0,0 0 0,0 1 0,0-1 0,0 0 0,1 0 0,-1 0 0,0 0 0,0 0 0,0 1 0,0-1 0,1 0 0,-1 0 0,0 0 0,0 0 0,0 0 0,1 0 0,-1 0 0,0 0 0,1 1 0,8 1 0,1 0 0,0 0 0,0-1 0,0 0 0,0-1 0,13-1 0,1 1 0,641-2-383,-238-1-129,110 3-66,383-1 610,-853 1-32,5 1-1,-1-4 1,95-14 0,-4-29 1006,-71 17-570,26-3-436,1 4 0,2 6 0,215-12 0,-146 34 0,0 8 0,0 8 0,-1 9 0,218 57 0,354 139 0,-734-211 0,-17-8 0,0 1 0,0 0 0,-1 0 0,1 1 0,-1 0 0,0 1 0,0 0 0,9 7 0,-16-11 0,-1 0 0,1 0 0,-1 0 0,1-1 0,-1 1 0,0 0 0,1 0 0,-1 0 0,0 0 0,0 0 0,1 0 0,-1 0 0,0 0 0,0 0 0,0 0 0,0 0 0,0 0 0,0 0 0,-1 0 0,1 0 0,0 0 0,0 0 0,-1 0 0,1 0 0,-1 0 0,1-1 0,-1 1 0,1 0 0,-1 0 0,1 0 0,-1-1 0,0 1 0,1 0 0,-2 1 0,-32 26 0,26-22 0,-9 8 0,-24 19 0,-1-1 0,-1-2 0,-67 34 0,-26-8 0,125-49 0,18-5 0,21-5 0,-17 0 0,26-5 0,46-16 0,-83 24 0,0 0 0,1 0 0,-1 0 0,0 0 0,0 0 0,0 0 0,1 0 0,-1 0 0,0 0 0,0 0 0,0 0 0,1 0 0,-1 0 0,0 0 0,0 0 0,0 0 0,1 0 0,-1 0 0,0 0 0,0-1 0,0 1 0,0 0 0,0 0 0,1 0 0,-1 0 0,0 0 0,0-1 0,0 1 0,0 0 0,0 0 0,0 0 0,0-1 0,1 1 0,-1 0 0,0 0 0,0 0 0,0-1 0,0 1 0,0 0 0,0 0 0,0 0 0,0-1 0,-11-2 0,-19 2 0,-20 5 0,1 2 0,-67 16 0,59-9 0,-74 5 0,104-17 0,0-3 0,0 0 0,-29-6 0,9 0 0,-344-31 0,-178-25-449,302 29 121,-399-54 157,-75-9 186,695 92-3,18 2 24,1 1 0,-1 1 0,-49 4 0,76-2-26,0 0 1,0 0-1,0 0 1,0 1-1,0-1 1,0 0-1,0 1 1,0-1-1,0 1 1,1-1-1,-1 1 1,0 0 0,0-1-1,0 1 1,0 0-1,1 0 1,-1-1-1,0 1 1,1 0-1,-1 0 1,1 0-1,-1 0 1,0 2-1,0-1 16,0 1-1,1 0 0,-1 0 0,1-1 1,-1 1-1,1 0 0,0 0 1,0 0-1,1 3 0,-1-2-8,1 0 0,-1 0 0,1-1 0,0 1 0,0-1 0,1 1 0,-1-1 0,1 1 0,-1-1 0,1 0 0,0 0 0,0 0 0,1 0 0,-1 0 0,3 3 0,9 2-17,1-1 0,-1 0 0,1-1 0,1 0 0,-1-2 0,1 0 0,21 3 0,11-1 0,56 0 0,555-5 0,-321-2 0,-326 0 0,-10 1 0,1-1 0,-1 1 0,0 0 0,1 0 0,-1 0 0,1 0 0,-1 1 0,1-1 0,-1 1 0,1-1 0,-1 1 0,0 0 0,1 0 0,2 1 0,-5-1 0,1-1 0,-1 0 0,0 0 0,0 1 0,0-1 0,0 0 0,0 0 0,0 1 0,0-1 0,0 0 0,0 1 0,0-1 0,0 0 0,0 0 0,0 1 0,0-1 0,0 0 0,-1 0 0,1 1 0,0-1 0,0 0 0,0 0 0,0 0 0,0 1 0,0-1 0,-1 0 0,1 0 0,0 0 0,0 1 0,0-1 0,-1 0 0,1 0 0,0 0 0,0 0 0,-1 0 0,1 1 0,0-1 0,0 0 0,-1 0 0,-12 8 0,-1 0 0,0-1 0,0-1 0,0 0 0,-28 7 0,5-1 0,-116 37 0,-257 50 0,392-96 0,26-3 0,33-6 0,908-142 0,-859 136 0,-73 10 0,147-21 0,169-45 0,-300 60 0,-23 6 0,0 0 0,-1-1 0,1 0 0,0 0 0,-1-1 0,10-5 0,-19 9 0,0 0 0,1 0 0,-1 0 0,0 0 0,0-1 0,1 1 0,-1 0 0,0 0 0,0 0 0,1 0 0,-1-1 0,0 1 0,0 0 0,0 0 0,1-1 0,-1 1 0,0 0 0,0 0 0,0-1 0,0 1 0,1 0 0,-1 0 0,0-1 0,0 1 0,0 0 0,0-1 0,0 1 0,0 0 0,0 0 0,0-1 0,-8-3 0,-21 2 0,26 2 0,-182 8 0,20 2 0,53-13 0,-192-28 0,293 30 0,-1-2 0,2 0 0,-1 0 0,0-1 0,-18-9 0,27 12 0,0 0 0,0 0 0,1 0 0,-1-1 0,0 1 0,1 0 0,-1-1 0,1 1 0,0-1 0,0 0 0,-1 1 0,1-1 0,0 0 0,0 0 0,0 0 0,0-3 0,0 3 0,1 0 0,0 0 0,1 0 0,-1 0 0,0 0 0,1 0 0,-1 0 0,1 0 0,-1 0 0,1 0 0,0 0 0,0 0 0,0 1 0,0-1 0,0 0 0,0 0 0,0 1 0,1-1 0,-1 1 0,3-3 0,7-6 0,1 0 0,0 0 0,1 1 0,0 1 0,0 0 0,23-9 0,90-30 0,-120 45 0,64-21 0,1 4 0,1 4 0,1 2 0,0 3 0,0 4 0,92 3 0,122 19 0,-256-14 0,-15-2 0,0 1 0,-1 0 0,1 2 0,0 0 0,16 5 0,20 5 0,-40-11 0,0 1 0,1 1 0,-1 0 0,12 5 0,-23-8 0,0 0 0,1 1 0,-1-1 0,0 0 0,0 1 0,0-1 0,0 1 0,0-1 0,0 1 0,-1-1 0,1 1 0,0 0 0,-1-1 0,1 1 0,-1 0 0,0-1 0,1 1 0,-1 0 0,0 0 0,0-1 0,0 1 0,0 0 0,-1 0 0,1-1 0,-1 3 0,-12 46 0,-4-8 0,-2 0 0,-26 42 0,-9 17 0,53-98 0,-1 0 0,1 0 0,0 1 0,0-1 0,0 0 0,0 0 0,0 1 0,1-1 0,0 0 0,-1 5 0,2-7 0,-1 1 0,0-1 0,1 0 0,-1 0 0,1 0 0,-1 0 0,1 0 0,0 0 0,-1 0 0,1 0 0,0 0 0,0 0 0,-1-1 0,1 1 0,0 0 0,0 0 0,0-1 0,0 1 0,0-1 0,0 1 0,0-1 0,1 1 0,-1-1 0,0 1 0,0-1 0,0 0 0,0 0 0,0 0 0,1 1 0,1-1 0,6-1 0,1 1 0,-1-1 0,1 0 0,-1-1 0,1 0 0,-1 0 0,0-1 0,0-1 0,0 1 0,16-11 0,27-8 0,18-3-1365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2T13:54:17.318"/>
    </inkml:context>
    <inkml:brush xml:id="br0">
      <inkml:brushProperty name="width" value="0.35" units="cm"/>
      <inkml:brushProperty name="height" value="0.35" units="cm"/>
    </inkml:brush>
  </inkml:definitions>
  <inkml:trace contextRef="#ctx0" brushRef="#br0">363 570 24575,'1'-1'0,"0"1"0,0-1 0,0 0 0,0 0 0,-1 0 0,1 0 0,0 0 0,-1 0 0,1 0 0,0 0 0,-1 0 0,1 0 0,-1 0 0,0 0 0,1-2 0,-1 3 0,0-1 0,0 1 0,-1 0 0,1-1 0,0 1 0,0 0 0,-1-1 0,1 1 0,0 0 0,0-1 0,-1 1 0,1 0 0,0 0 0,-1-1 0,1 1 0,0 0 0,-1 0 0,1 0 0,0 0 0,-1-1 0,1 1 0,0 0 0,-1 0 0,1 0 0,0 0 0,-1 0 0,1 0 0,-1 0 0,1 0 0,-1 0 0,-42 5 0,30-2 0,12-3 0,1 0 0,0 0 0,0 0 0,0 0 0,0 0 0,0 0 0,0 0 0,0 0 0,0 0 0,0 0 0,-1 0 0,1 0 0,0 0 0,0 0 0,0 0 0,0 0 0,0 0 0,0 0 0,0 0 0,-1 0 0,1 0 0,0 0 0,0 0 0,0 0 0,0 0 0,0 0 0,0 0 0,0 0 0,0 0 0,0 0 0,-1 0 0,1 0 0,0 0 0,0 0 0,0-1 0,0 1 0,0 0 0,0 0 0,0 0 0,0 0 0,0 0 0,0 0 0,0 0 0,0 0 0,0 0 0,0-1 0,0 1 0,0 0 0,0 0 0,0 0 0,0 0 0,0 0 0,0 0 0,0 0 0,0 0 0,0-1 0,0 1 0,0 0 0,0 0 0,7-7 0,12-7 0,23-8 0,-28 16 0,0-2 0,21-13 0,-35 21 0,0 0 0,0 0 0,-1-1 0,1 1 0,0 0 0,0 0 0,0 0 0,0 0 0,0 0 0,0 0 0,0 0 0,0 0 0,0 0 0,0 0 0,0 0 0,0 0 0,0 0 0,0-1 0,0 1 0,0 0 0,-1 0 0,1 0 0,0 0 0,0 0 0,0 0 0,0 0 0,0 0 0,0 0 0,0 0 0,0-1 0,0 1 0,0 0 0,0 0 0,0 0 0,1 0 0,-1 0 0,0 0 0,0 0 0,0 0 0,0 0 0,0-1 0,0 1 0,0 0 0,0 0 0,0 0 0,0 0 0,0 0 0,0 0 0,0 0 0,0 0 0,0 0 0,0 0 0,1 0 0,-1 0 0,0 0 0,0 0 0,0 0 0,0 0 0,0 0 0,0 0 0,0 0 0,0 0 0,0 0 0,1 0 0,-1 0 0,0 0 0,-11 1 0,-16 6 0,-238 104 0,265-111 0,0 0 0,0 0 0,0 0 0,1 0 0,-1 0 0,0 0 0,0 0 0,0 0 0,0-1 0,0 1 0,1 0 0,-1 0 0,0 0 0,0 0 0,0 0 0,0 0 0,0 0 0,1 0 0,-1 1 0,0-1 0,0 0 0,0 0 0,0 0 0,0 0 0,1 0 0,-1 0 0,0 0 0,0 0 0,0 0 0,0 0 0,0 0 0,0 0 0,1 1 0,-1-1 0,0 0 0,0 0 0,0 0 0,0 0 0,0 0 0,0 0 0,0 1 0,0-1 0,0 0 0,0 0 0,0 0 0,0 0 0,0 0 0,0 1 0,0-1 0,0 0 0,0 0 0,0 0 0,0 0 0,0 1 0,0-1 0,0 0 0,0 0 0,0 0 0,0 0 0,0 0 0,0 0 0,0 1 0,0-1 0,0 0 0,0 0 0,0 0 0,-1 0 0,1 0 0,0 1 0,-9 19 0,-18 23 0,-7-4 0,34-39 0,-1 1 0,1-1 0,-1 1 0,1-1 0,0 1 0,-1-1 0,1 1 0,0 0 0,-1-1 0,1 1 0,0-1 0,0 1 0,-1 0 0,1-1 0,0 1 0,0 0 0,0-1 0,0 1 0,0 0 0,9 2 0,23-12 0,166-70 0,71-25 0,-246 97 0,31-6 0,-51 12 0,0 1 0,0-1 0,0 1 0,0 0 0,0 0 0,0 0 0,0 0 0,0 1 0,0-1 0,5 2 0,-8-2 0,1 0 0,-1 1 0,0-1 0,1 0 0,-1 1 0,1-1 0,-1 0 0,0 1 0,1-1 0,-1 0 0,0 1 0,1-1 0,-1 0 0,0 1 0,0-1 0,1 1 0,-1-1 0,0 1 0,0-1 0,0 1 0,0-1 0,0 1 0,0-1 0,0 1 0,0 1 0,0 0 0,0 0 0,-1-1 0,1 1 0,-1 0 0,1-1 0,-1 1 0,0-1 0,1 1 0,-3 2 0,-4 7 0,-1-1 0,-1 0 0,1-1 0,-16 13 0,-48 37 0,-366 223 0,361-237 0,41-21 0,32-21 0,20-12 0,18-12 0,-21 12 0,0 1 0,0 1 0,0 0 0,1 0 0,25-7 0,-29 13 0,-8 6 0,-13 12 0,10-16 0,0 0 0,0 0 0,0 0 0,1 0 0,-1 0 0,0 0 0,1 0 0,-1 0 0,0 0 0,1 0 0,-1 0 0,1 1 0,0-1 0,-1 0 0,1 2 0,1-3 0,0 1 0,-1-1 0,1 1 0,0-1 0,0 0 0,0 1 0,0-1 0,0 0 0,0 1 0,0-1 0,0 0 0,0 0 0,0 0 0,0 0 0,0 0 0,0 0 0,2-1 0,16-1 0,1-2 0,-1 0 0,21-8 0,-14 5 0,823-193-763,4 52 0,-612 111 763,-200 33 0,-41 4 0,0 1 0,0-1 0,0 0 0,0 0 0,0 0 0,0 0 0,0 0 0,0 0 0,0 1 0,0-1 0,0 0 0,0 0 0,0 0 0,0 0 0,0 0 0,0 0 0,0 1 0,0-1 0,0 0 0,0 0 0,0 0 0,0 0 0,0 0 0,0 0 0,0 0 0,0 1 0,1-1 0,-1 0 0,0 0 0,0 0 0,0 0 0,0 0 0,0 0 0,0 0 0,0 0 0,0 0 0,0 1 0,1-1 0,-1 0 0,0 0 0,0 0 0,0 0 0,0 0 0,0 0 0,0 0 0,1 0 0,-1 0 0,-15 8 109,1 0 0,-29 10 0,-15 8 474,39-12-57,19-14-524,0 0-1,-1 1 1,1-1 0,0 0 0,0 0 0,0 0 0,0 0-1,0 1 1,0-1 0,-1 0 0,1 0 0,0 0-1,0 0 1,0 1 0,0-1 0,0 0 0,0 0 0,0 0-1,0 1 1,0-1 0,0 0 0,0 0 0,0 0 0,0 1-1,0-1 1,0 0 0,0 0 0,0 0 0,0 1-1,0-1 1,0 0 0,0 0 0,0 0 0,1 1 0,-1-1-1,0 0 1,0 0 0,0 0 0,0 0 0,0 1 0,1-1-1,-1 0 1,0 0 0,0 0 0,0 0 0,0 0 0,1 0-1,-1 0 1,0 1 0,0-1 0,0 0 0,1 0-1,-1 0 1,0 0 0,0 0 0,0 0 0,1 0 0,-1 0-1,0 0 1,0 0 0,1 0 0,16 0-25,291-44 23,-209 28 0,84-17 0,-143 22 0,-37 7 0,-10 4 0,-20 3 0,0 1 0,0 1 0,-33 12 0,-81 33 0,133-47 0,-45 15 0,25-9 0,1 2 0,-49 25 0,68-29 0,13-2 0,18-3 0,58-5 0,89-15 0,-47 4 0,659-33 0,-729 46 0,-51 2 0,-9 1 0,-20 4 0,-271 57-139,-306 55-550,-207-16-567,307-45 784,464-52 472,28-5 0,0 1 0,0 1 0,1 0 0,-1 1 0,-11 4 0,21-5 20,12 0 120,99-4 645,-51 0-772,520-18 57,274-6 56,-791 25-126,-56 0 0,-7 1 0,-28 0 0,-2060 2-67,2239-2 67,22 1 0,104 5-164,123 7-647,137 9-143,131 9-21,135 5-8,119 5 0,1709 56-1610,1-48-712,-2134-48 2322,-128-1 29,-122-2 417,-191 1 660,-9 1 649,67-11 1063,-121 9-1428,-19-2 90,-162 1 1469,7 2-983,-79 1 0,-79-1 0,-74-1-327,-1614-46-2497,1963 46 1655,-179-15-178,241 17 376,0 0 0,-1-1 1,1 1-1,0-1 0,0 0 0,0 0 0,0 0 0,0 0 0,-6-4 0,9 5 3,0 0-1,0 0 0,0-1 0,0 1 0,-1 0 0,1-1 0,0 1 0,0 0 0,0-1 0,0 1 1,0-1-1,0 1 0,0 0 0,0-1 0,0 1 0,0 0 0,0-1 0,0 1 0,0 0 0,0-1 1,0 1-1,0 0 0,1-1 0,-1 1 0,0 0 0,0-1 0,0 1 0,0 0 0,1-1 0,-1 1 1,0 0-1,0 0 0,1-1 0,-1 1 0,0 0 0,0 0 0,1-1 0,-1 1 0,0 0 0,1 0 0,-1 0 1,0 0-1,1-1 0,10-4 291,-1 1 1,0-1 0,18-4-1,231-49 2474,-116 28-1626,-66 13-543,22-3 86,171-60-1,-243 65-695,-27 15 0,0 0 0,0 0 0,0 0 0,1-1 0,-1 1 0,0 0 0,0 0 0,0 0 0,0-1 0,1 1 0,-1 0 0,0 0 0,0-1 0,0 1 0,0 0 0,0 0 0,0-1 0,0 1 0,0 0 0,0 0 0,0-1 0,0 1 0,0 0 0,0 0 0,0-1 0,0 1 0,0 0 0,0 0 0,0-1 0,0 1 0,-13-7 0,-6 4 0,0 0 0,-1 1 0,1 1 0,-22 2 0,0-1 0,-502 3-574,-197-4-351,619-5 925,116 6 0,0-1 0,1 1 0,-1-1 0,0 0 0,0 0 0,-5-3 0,8-1 0,8 0 0,8 1 0,0 0 0,21-4 0,209-33 477,48-8 545,-235 35-1022,-47 9 0,-10 5 0,0 0 0,0 0 0,0 0 0,0-1 0,0 1 0,0 0 0,0 0 0,0 0 0,0 0 0,0 0 0,0 0 0,0-1 0,0 1 0,0 0 0,0 0 0,0 0 0,0 0 0,0 0 0,0 0 0,0-1 0,-1 1 0,1 0 0,0 0 0,0 0 0,0 0 0,0 0 0,0 0 0,0 0 0,0 0 0,0 0 0,0-1 0,-1 1 0,1 0 0,0 0 0,0 0 0,0 0 0,0 0 0,0 0 0,0 0 0,0 0 0,-1 0 0,1 0 0,0 0 0,0 0 0,0 0 0,0 0 0,-1 0 0,-47-5 0,-263-4 0,32 1-164,-87-3-655,-1225-48-3113,1387 49 2949,185 10 687,0-2 0,-30-6 1,49 8 290,0 0 1,0 0-1,0 0 1,0 0 0,-1 0-1,1 0 1,0 0 0,0 0-1,0 0 1,0 0-1,-1 0 1,1 0 0,0 0-1,0 0 1,0 0 0,0 0-1,-1 0 1,1-1-1,0 1 1,0 0 0,0 0-1,0 0 1,0 0 0,0 0-1,-1 0 1,1 0-1,0 0 1,0-1 0,0 1-1,0 0 1,0 0-1,0 0 1,0 0 0,0 0-1,0-1 1,0 1 0,0 0-1,-1 0 1,1 0-1,0 0 1,0-1 0,0 1-1,0 0 1,0 0 0,0 0-1,0 0 1,0-1-1,1 1 1,-1 0 0,0 0-1,0 0 1,0 0 0,0 0-1,0-1 1,0 1-1,0 0 1,0 0 0,0 0-1,0 0 1,0 0-1,1 0 1,-1-1 0,0 1-1,23-8-152,97-14 89,84-10 68,65-4 52,1328-167 375,-1439 181 392,-92 9 164,-66 13-974,0 0 0,0 1 1,1-1-1,-1 0 0,0 0 0,0 0 1,0 0-1,0 0 0,0 0 0,1 0 1,-1 0-1,0 0 0,0 0 1,0 0-1,0 0 0,0 0 0,0-1 1,1 1-1,-1 0 0,0 0 0,0 0 1,0 0-1,0 0 0,0 0 1,0 0-1,0 0 0,1 0 0,-1 0 1,0 0-1,0-1 0,0 1 0,0 0 1,0 0-1,0 0 0,0 0 1,0 0-1,0 0 0,0-1 0,0 1 1,0 0-1,0 0 0,0 0 0,0 0 1,0 0-1,0 0 0,0-1 1,0 1-1,0 0 0,0 0 0,0 0 1,0 0-1,0 0 0,-12-3 483,-31 1 24,-72 6 0,71-1-484,-1098 117-1325,1082-113 1304,6-1 475,-58 16 0,100-18 0,20-1-26,30-4-199,0 0 1,41-8-1,-11 0-247,162-17-178,70-12-655,55-11-65,1456-204-1557,-1667 234 2441,-133 17 0,-1 1 0,1 1 0,16 0 0,-27 0 0,0 0 0,0 0 0,1 0 0,-1 0 0,0 0 0,0 0 0,0 0 0,0 0 0,0 0 0,1 0 0,-1 0 0,0 0 0,0 0 0,0 0 0,0 0 0,0 0 0,1 0 0,-1 0 0,0 1 0,0-1 0,0 0 0,0 0 0,0 0 0,0 0 0,0 0 0,1 0 0,-1 1 0,0-1 0,0 0 0,0 0 0,0 0 0,0 0 0,0 0 0,0 1 0,0-1 0,0 0 0,0 0 0,0 0 0,0 0 0,0 0 0,0 1 0,0-1 0,0 0 0,0 0 0,0 0 0,0 1 0,-9 7 0,-80 41 506,43-25-29,-546 318 1600,573-329-1791,12-10-121,1 1 1,0 0-1,0 0 0,0 0 0,1 1 0,-1 0 0,1 0 0,0 0 0,-8 12 0,13-16-149,0-1 0,-1 0-1,1 1 1,0-1 0,0 0-1,0 1 1,0-1 0,0 1-1,0-1 1,-1 0 0,1 1-1,0-1 1,0 0 0,0 1-1,1-1 1,-1 1 0,0-1-1,0 0 1,0 1 0,0-1-1,0 1 1,0-1-1,0 0 1,1 1 0,-1-1-1,0 0 1,0 1 0,0-1-1,1 0 1,-1 1 0,0-1-1,1 0 1,-1 0 0,0 1-1,1-1 1,-1 0 0,0 0-1,1 0 1,-1 1 0,0-1-1,1 0 1,-1 0 0,0 0-1,1 0 1,9 2 0,-1-1-1,0 0 1,1 0 0,-1-1-1,0 0 1,1-1 0,12-2-1,1 0-5,545-69-10,-152 18 0,-416 54 0,0 0 0,0 0 0,0 0 0,0 0 0,0 0 0,0 0 0,0 0 0,0 0 0,0 0 0,0 0 0,0 0 0,0 0 0,0 0 0,0 1 0,0-1 0,0 0 0,0 0 0,0 0 0,0 0 0,0 0 0,0 0 0,0 0 0,1 0 0,-1 0 0,0 0 0,0 0 0,0 0 0,0 0 0,0 0 0,0 0 0,0 0 0,0 0 0,0 0 0,0 0 0,0 0 0,0 0 0,0 0 0,0 0 0,0 0 0,0 0 0,1 0 0,-11 5 0,-24 7 0,-60 17 0,-471 167 0,517-173 0,47-22 0,0-1 0,0 0 0,0 1 0,0-1 0,0 1 0,1-1 0,-1 1 0,0-1 0,0 1 0,1 0 0,-1-1 0,0 1 0,1 0 0,-1 0 0,1 0 0,-1-1 0,1 1 0,-1 1 0,1-1 0,1-1 0,0 1 0,0-1 0,0 1 0,0-1 0,-1 0 0,1 0 0,0 1 0,0-1 0,0 0 0,0 0 0,0 0 0,0 0 0,0 0 0,0 0 0,0 0 0,0 0 0,-1-1 0,3 1 0,62-9 0,93-26 0,-122 27 0,18-7 0,-31 4 0,-22 11 0,-1 0 0,0-1 0,0 1 0,0 0 0,0 0 0,0 0 0,0 0 0,0 0 0,0 0 0,0-1 0,0 1 0,0 0 0,0 0 0,0 0 0,0 0 0,0 0 0,0-1 0,0 1 0,0 0 0,-1 0 0,1 0 0,0 0 0,0 0 0,0 0 0,0 0 0,0-1 0,0 1 0,0 0 0,0 0 0,0 0 0,-1 0 0,1 0 0,0 0 0,0 0 0,0 0 0,0 0 0,0 0 0,0 0 0,0 0 0,-1 0 0,1-1 0,0 1 0,0 0 0,0 0 0,0 0 0,0 0 0,-1 0 0,1 0 0,0 0 0,0 1 0,-22-4 0,-177 13 0,121-3 0,-205 14-164,-121 4-655,-134 0-164,-684 15-860,-569 25-2125,1781-65 3907,-55 3-244,53-4 205,25-3 16,644-125 1002,-575 110-570,267-72 946,-342 89-1098,-1-1 1,0 1-1,1-1 1,10-6 0,-17 9-184,0 0 1,0 0 0,0-1-1,1 1 1,-1 0 0,0 0-1,0 0 1,0 0-1,0 0 1,0-1 0,1 1-1,-1 0 1,0 0 0,0 0-1,0 0 1,0-1 0,0 1-1,0 0 1,0 0 0,0 0-1,0 0 1,0-1 0,0 1-1,0 0 1,0 0 0,0 0-1,0-1 1,0 1 0,0 0-1,0 0 1,0 0-1,0-1 1,0 1 0,0 0-1,0 0 1,-10-5 478,-11 2-94,1 0 0,-1 2 0,-35 1 1,12 1-76,-1472 47-136,1432-42-187,64-4 0,20-2 0,0 0 0,0 0 0,0 0 0,0 0 0,0 0 0,0 0 0,0 0 0,0 0 0,0 0 0,0 0 0,0 0 0,0 0 0,0 0 0,0 0 0,0 1 0,0-1 0,0 0 0,0 0 0,0 0 0,0 0 0,0 0 0,0 0 0,0 0 0,0 0 0,0 0 0,0 0 0,0 0 0,34 1 0,764-36 252,-349 9-396,803-43-1715,-1220 67 1859,-3-1 0,55 3 0,-22 14 1390,192-6 706,-97-7-2133,-149 0 37,0-1 0,-1 1 0,16 3 0,-23-4 0,1 1 0,-1-1 0,1 0 0,0 0 0,-1 0 0,1 0 0,-1 1 0,1-1 0,-1 0 0,1 0 0,-1 1 0,1-1 0,-1 0 0,1 1 0,-1-1 0,0 1 0,1-1 0,-1 0 0,1 1 0,-1-1 0,0 1 0,1-1 0,-1 1 0,0-1 0,0 1 0,0-1 0,1 1 0,-1 0 0,0-1 0,0 1 0,0-1 0,0 1 0,0-1 0,0 1 0,0 0 0,0-1 0,0 1 0,0-1 0,0 1 0,0 0 0,-1-1 0,1 1 0,0-1 0,0 1 0,-1 0 0,-20 23 0,18-21 0,-158 130 0,106-91 0,-89 87 0,141-126 0,-3 3 0,1 0 0,0 1 0,-7 10 0,11-16 0,0-1 0,1 1 0,-1 0 0,1-1 0,-1 1 0,1 0 0,0-1 0,-1 1 0,1 0 0,0 0 0,0 0 0,-1-1 0,1 1 0,0 0 0,0 0 0,0 0 0,0 0 0,0-1 0,0 1 0,0 0 0,0 0 0,0 0 0,1-1 0,-1 1 0,0 0 0,0 0 0,1 0 0,-1-1 0,0 1 0,1 0 0,-1-1 0,1 1 0,-1 0 0,1-1 0,0 1 0,-1 0 0,1-1 0,-1 1 0,1-1 0,0 1 0,-1-1 0,1 0 0,0 1 0,0-1 0,1 1 0,5 0 0,1 0 0,0 0 0,0 0 0,0-1 0,-1 0 0,1-1 0,12-2 0,-7 2 0,659-115 0,-640 110 0,-21 5 0,-1-1 0,1 0 0,-1-1 0,0 0 0,0-1 0,12-5 0,-20 5 0,-11 3 0,-24 5 0,1 1 0,-1 2 0,-44 15 0,10-3 0,7-3 0,-429 126 0,452-127 0,29-9 0,10-5 0,17-3 0,42-17 0,64-29 0,-31 11 0,72-28 0,134-45 0,-265 99 0,-1-1 0,38-19 0,-58 23 0,0 0 0,0-1 0,-1 0 0,0-1 0,0-1 0,-1 0 0,12-14 0,-11 11 0,0 1 0,1 0 0,1 0 0,23-14 0,72-36 0,-28 17 0,155-90 0,-210 117 0,-20 15 0,-1-1 0,0 1 0,1 0 0,0 0 0,9-3 0,-15 7 0,-1-1 0,0 1 0,0 0 0,0 0 0,0 0 0,1 0 0,-1 0 0,0 0 0,0 0 0,0-1 0,1 1 0,-1 0 0,0 0 0,0 0 0,0 0 0,1 0 0,-1 0 0,0 0 0,0 0 0,0 0 0,1 0 0,-1 0 0,0 0 0,0 0 0,1 0 0,-1 1 0,0-1 0,0 0 0,0 0 0,0 0 0,1 0 0,-1 0 0,0 0 0,0 0 0,0 1 0,0-1 0,1 0 0,-1 0 0,0 0 0,0 0 0,0 1 0,-8 11 0,-12 5 0,0-1 0,-2-1 0,0-1 0,0-1 0,-32 14 0,30-15 0,-307 141 0,156-75 0,-546 228 0,686-295 0,0-1 0,0-1 0,-55 5 0,4 0 0,-38 1 0,36-5 0,-130 16 0,-284-2 0,456-24-1365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DED77-BB0F-48E5-B62F-41BAEB312C48}" type="datetimeFigureOut">
              <a:rPr lang="en-AU" smtClean="0"/>
              <a:t>23/05/2025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46E21-7C42-4970-A777-1EA0AF3F9F8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5764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DED77-BB0F-48E5-B62F-41BAEB312C48}" type="datetimeFigureOut">
              <a:rPr lang="en-AU" smtClean="0"/>
              <a:t>23/05/2025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46E21-7C42-4970-A777-1EA0AF3F9F8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01976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DED77-BB0F-48E5-B62F-41BAEB312C48}" type="datetimeFigureOut">
              <a:rPr lang="en-AU" smtClean="0"/>
              <a:t>23/05/2025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46E21-7C42-4970-A777-1EA0AF3F9F8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35242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DED77-BB0F-48E5-B62F-41BAEB312C48}" type="datetimeFigureOut">
              <a:rPr lang="en-AU" smtClean="0"/>
              <a:t>23/05/2025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46E21-7C42-4970-A777-1EA0AF3F9F8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26640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DED77-BB0F-48E5-B62F-41BAEB312C48}" type="datetimeFigureOut">
              <a:rPr lang="en-AU" smtClean="0"/>
              <a:t>23/05/2025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46E21-7C42-4970-A777-1EA0AF3F9F8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86926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DED77-BB0F-48E5-B62F-41BAEB312C48}" type="datetimeFigureOut">
              <a:rPr lang="en-AU" smtClean="0"/>
              <a:t>23/05/2025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46E21-7C42-4970-A777-1EA0AF3F9F8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18359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DED77-BB0F-48E5-B62F-41BAEB312C48}" type="datetimeFigureOut">
              <a:rPr lang="en-AU" smtClean="0"/>
              <a:t>23/05/2025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46E21-7C42-4970-A777-1EA0AF3F9F8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39722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DED77-BB0F-48E5-B62F-41BAEB312C48}" type="datetimeFigureOut">
              <a:rPr lang="en-AU" smtClean="0"/>
              <a:t>23/05/2025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46E21-7C42-4970-A777-1EA0AF3F9F8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7708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DED77-BB0F-48E5-B62F-41BAEB312C48}" type="datetimeFigureOut">
              <a:rPr lang="en-AU" smtClean="0"/>
              <a:t>23/05/2025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46E21-7C42-4970-A777-1EA0AF3F9F8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45358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DED77-BB0F-48E5-B62F-41BAEB312C48}" type="datetimeFigureOut">
              <a:rPr lang="en-AU" smtClean="0"/>
              <a:t>23/05/2025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46E21-7C42-4970-A777-1EA0AF3F9F8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92606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DED77-BB0F-48E5-B62F-41BAEB312C48}" type="datetimeFigureOut">
              <a:rPr lang="en-AU" smtClean="0"/>
              <a:t>23/05/2025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46E21-7C42-4970-A777-1EA0AF3F9F8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86525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C4DED77-BB0F-48E5-B62F-41BAEB312C48}" type="datetimeFigureOut">
              <a:rPr lang="en-AU" smtClean="0"/>
              <a:t>23/05/2025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6046E21-7C42-4970-A777-1EA0AF3F9F8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37055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festivalofmusic.org.au/uploads/_contentImage/13-Put-a-Little-Love-in-your-Heart.png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s://trip-tv.blogspot.com/2011/10/jackie-deshannon-put-little-love-in.html" TargetMode="External"/><Relationship Id="rId7" Type="http://schemas.openxmlformats.org/officeDocument/2006/relationships/customXml" Target="../ink/ink2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customXml" Target="../ink/ink1.xml"/><Relationship Id="rId4" Type="http://schemas.openxmlformats.org/officeDocument/2006/relationships/hyperlink" Target="https://creativecommons.org/licenses/by-nc-sa/3.0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trip-tv.blogspot.com/2011/10/jackie-deshannon-put-little-love-in.html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customXml" Target="../ink/ink3.xml"/><Relationship Id="rId4" Type="http://schemas.openxmlformats.org/officeDocument/2006/relationships/hyperlink" Target="https://creativecommons.org/licenses/by-nc-sa/3.0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quote.org/wiki/Jackie_DeShannon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sa/3.0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quote.org/wiki/Jackie_DeShannon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sa/3.0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quote.org/wiki/Jackie_DeShannon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sa/3.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C11F15-FBEB-8CF9-9858-7C8169662FE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13. Put a Little Love</a:t>
            </a:r>
            <a:br>
              <a:rPr lang="en-US" dirty="0"/>
            </a:br>
            <a:r>
              <a:rPr lang="en-US" dirty="0"/>
              <a:t>in Your Heart</a:t>
            </a:r>
            <a:br>
              <a:rPr lang="en-US" dirty="0"/>
            </a:br>
            <a:endParaRPr lang="en-AU" dirty="0"/>
          </a:p>
        </p:txBody>
      </p:sp>
      <p:pic>
        <p:nvPicPr>
          <p:cNvPr id="4" name="Picture 3" descr="13 Put a Little Love in your Heart">
            <a:hlinkClick r:id="rId2"/>
            <a:extLst>
              <a:ext uri="{FF2B5EF4-FFF2-40B4-BE49-F238E27FC236}">
                <a16:creationId xmlns:a16="http://schemas.microsoft.com/office/drawing/2014/main" id="{76683BB3-6F07-5B01-D7B2-1436AB69D59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615" y="3023558"/>
            <a:ext cx="3048000" cy="304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00344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1E5A9A7-95C6-4F4F-B00E-C82E07FE62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22632" y="1922631"/>
            <a:ext cx="6875818" cy="3030558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07DD2DE-F619-49DD-B5E7-03A290FF4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663321" y="3165298"/>
            <a:ext cx="4355594" cy="3028952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100000">
                <a:schemeClr val="accent1">
                  <a:lumMod val="50000"/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5149191-5F60-4A28-AAFF-039F96B0F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742858" y="2085760"/>
            <a:ext cx="6857572" cy="2686051"/>
          </a:xfrm>
          <a:prstGeom prst="rect">
            <a:avLst/>
          </a:prstGeom>
          <a:gradFill>
            <a:gsLst>
              <a:gs pos="0">
                <a:srgbClr val="000000">
                  <a:alpha val="59000"/>
                </a:srgbClr>
              </a:gs>
              <a:gs pos="69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F8260ED5-17F7-4158-B241-D51DD4CF1B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1161554" y="1712395"/>
            <a:ext cx="4808302" cy="3066500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39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75000"/>
                  <a:alpha val="26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28088D-5F2A-77AB-0F31-FD24EA4591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4164" y="839921"/>
            <a:ext cx="2517380" cy="3071906"/>
          </a:xfrm>
        </p:spPr>
        <p:txBody>
          <a:bodyPr vert="horz" lIns="91440" tIns="45720" rIns="91440" bIns="45720" rtlCol="0" anchor="t">
            <a:normAutofit fontScale="90000"/>
          </a:bodyPr>
          <a:lstStyle/>
          <a:p>
            <a:r>
              <a:rPr lang="en-US" sz="35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Who first sang this song?</a:t>
            </a:r>
            <a:br>
              <a:rPr lang="en-US" sz="35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br>
              <a:rPr lang="en-US" sz="35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3500" dirty="0">
                <a:solidFill>
                  <a:srgbClr val="FFFFFF"/>
                </a:solidFill>
              </a:rPr>
              <a:t>A) </a:t>
            </a:r>
            <a:r>
              <a:rPr lang="en-US" sz="35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Jackie </a:t>
            </a:r>
            <a:r>
              <a:rPr lang="en-US" sz="35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DeShannon</a:t>
            </a:r>
            <a:br>
              <a:rPr lang="en-US" sz="35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br>
              <a:rPr lang="en-US" sz="35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35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B) Jill </a:t>
            </a:r>
            <a:r>
              <a:rPr lang="en-US" sz="35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DeShannon</a:t>
            </a:r>
            <a:endParaRPr lang="en-US" sz="35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4" name="Content Placeholder 3" descr="A person with long hair and a tie&#10;&#10;AI-generated content may be incorrect.">
            <a:extLst>
              <a:ext uri="{FF2B5EF4-FFF2-40B4-BE49-F238E27FC236}">
                <a16:creationId xmlns:a16="http://schemas.microsoft.com/office/drawing/2014/main" id="{27B5E56A-F98C-9BCE-EC2C-A323199E761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376821" y="719344"/>
            <a:ext cx="5419311" cy="541931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29DFB86-F9AF-3B8E-F9B8-2F41C241C7ED}"/>
              </a:ext>
            </a:extLst>
          </p:cNvPr>
          <p:cNvSpPr txBox="1"/>
          <p:nvPr/>
        </p:nvSpPr>
        <p:spPr>
          <a:xfrm>
            <a:off x="6206962" y="5938600"/>
            <a:ext cx="2589170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AU" sz="700">
                <a:solidFill>
                  <a:srgbClr val="FFFFFF"/>
                </a:solidFill>
                <a:hlinkClick r:id="rId3" tooltip="https://trip-tv.blogspot.com/2011/10/jackie-deshannon-put-little-love-in.html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AU" sz="700">
                <a:solidFill>
                  <a:srgbClr val="FFFFFF"/>
                </a:solidFill>
              </a:rPr>
              <a:t> by Unknown Author is licensed under </a:t>
            </a:r>
            <a:r>
              <a:rPr lang="en-AU" sz="700">
                <a:solidFill>
                  <a:srgbClr val="FFFFFF"/>
                </a:solidFill>
                <a:hlinkClick r:id="rId4" tooltip="https://creativecommons.org/licenses/by-nc-sa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BY-SA-NC</a:t>
            </a:r>
            <a:endParaRPr lang="en-AU" sz="700">
              <a:solidFill>
                <a:srgbClr val="FFFFFF"/>
              </a:solidFill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9CDBFC5F-5947-EE62-4C60-56A52926C5AF}"/>
                  </a:ext>
                </a:extLst>
              </p14:cNvPr>
              <p14:cNvContentPartPr/>
              <p14:nvPr/>
            </p14:nvContentPartPr>
            <p14:xfrm>
              <a:off x="3346733" y="803361"/>
              <a:ext cx="618480" cy="30708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9CDBFC5F-5947-EE62-4C60-56A52926C5AF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340613" y="797241"/>
                <a:ext cx="630720" cy="319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B0B457FB-EF32-CF80-5ABE-12519024EF20}"/>
                  </a:ext>
                </a:extLst>
              </p14:cNvPr>
              <p14:cNvContentPartPr/>
              <p14:nvPr/>
            </p14:nvContentPartPr>
            <p14:xfrm>
              <a:off x="3413333" y="763041"/>
              <a:ext cx="3382920" cy="30564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B0B457FB-EF32-CF80-5ABE-12519024EF20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3350333" y="700401"/>
                <a:ext cx="3508560" cy="431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60357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83356" y="1928731"/>
            <a:ext cx="3333749" cy="2624327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28088D-5F2A-77AB-0F31-FD24EA4591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525" y="1967266"/>
            <a:ext cx="1971675" cy="2547257"/>
          </a:xfrm>
          <a:noFill/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en-US" sz="31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What year did she sing this song?</a:t>
            </a:r>
            <a:br>
              <a:rPr lang="en-US" sz="31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br>
              <a:rPr lang="en-US" sz="31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31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A) 1967</a:t>
            </a:r>
            <a:br>
              <a:rPr lang="en-US" sz="31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br>
              <a:rPr lang="en-US" sz="31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31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B) 1969</a:t>
            </a:r>
          </a:p>
        </p:txBody>
      </p:sp>
      <p:pic>
        <p:nvPicPr>
          <p:cNvPr id="4" name="Content Placeholder 3" descr="A person with long hair and a tie&#10;&#10;AI-generated content may be incorrect.">
            <a:extLst>
              <a:ext uri="{FF2B5EF4-FFF2-40B4-BE49-F238E27FC236}">
                <a16:creationId xmlns:a16="http://schemas.microsoft.com/office/drawing/2014/main" id="{27B5E56A-F98C-9BCE-EC2C-A323199E761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582987" y="885073"/>
            <a:ext cx="5085525" cy="508552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29DFB86-F9AF-3B8E-F9B8-2F41C241C7ED}"/>
              </a:ext>
            </a:extLst>
          </p:cNvPr>
          <p:cNvSpPr txBox="1"/>
          <p:nvPr/>
        </p:nvSpPr>
        <p:spPr>
          <a:xfrm>
            <a:off x="6079342" y="5770543"/>
            <a:ext cx="2589170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AU" sz="700">
                <a:solidFill>
                  <a:srgbClr val="FFFFFF"/>
                </a:solidFill>
                <a:hlinkClick r:id="rId3" tooltip="https://trip-tv.blogspot.com/2011/10/jackie-deshannon-put-little-love-in.html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AU" sz="700">
                <a:solidFill>
                  <a:srgbClr val="FFFFFF"/>
                </a:solidFill>
              </a:rPr>
              <a:t> by Unknown Author is licensed under </a:t>
            </a:r>
            <a:r>
              <a:rPr lang="en-AU" sz="700">
                <a:solidFill>
                  <a:srgbClr val="FFFFFF"/>
                </a:solidFill>
                <a:hlinkClick r:id="rId4" tooltip="https://creativecommons.org/licenses/by-nc-sa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BY-SA-NC</a:t>
            </a:r>
            <a:endParaRPr lang="en-AU" sz="700">
              <a:solidFill>
                <a:srgbClr val="FFFFFF"/>
              </a:solidFill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36D5E833-BBA0-1FF1-7ECA-6EC424717FE8}"/>
                  </a:ext>
                </a:extLst>
              </p14:cNvPr>
              <p14:cNvContentPartPr/>
              <p14:nvPr/>
            </p14:nvContentPartPr>
            <p14:xfrm>
              <a:off x="3717893" y="836481"/>
              <a:ext cx="4034160" cy="44568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36D5E833-BBA0-1FF1-7ECA-6EC424717FE8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655253" y="773841"/>
                <a:ext cx="4159800" cy="571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46865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28088D-5F2A-77AB-0F31-FD24EA4591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5456" y="2240525"/>
            <a:ext cx="4477366" cy="1330839"/>
          </a:xfrm>
        </p:spPr>
        <p:txBody>
          <a:bodyPr>
            <a:normAutofit fontScale="90000"/>
          </a:bodyPr>
          <a:lstStyle/>
          <a:p>
            <a:r>
              <a:rPr lang="en-US" dirty="0"/>
              <a:t>Who helped her to write this song?</a:t>
            </a:r>
            <a:br>
              <a:rPr lang="en-US" dirty="0"/>
            </a:br>
            <a:br>
              <a:rPr lang="en-US" dirty="0"/>
            </a:br>
            <a:r>
              <a:rPr lang="en-US" dirty="0"/>
              <a:t>A) Brother and sister</a:t>
            </a:r>
            <a:br>
              <a:rPr lang="en-US" dirty="0"/>
            </a:br>
            <a:br>
              <a:rPr lang="en-US" dirty="0"/>
            </a:br>
            <a:r>
              <a:rPr lang="en-US" dirty="0"/>
              <a:t>B) Brother and friend</a:t>
            </a:r>
            <a:br>
              <a:rPr lang="en-US" dirty="0"/>
            </a:br>
            <a:br>
              <a:rPr lang="en-US" dirty="0"/>
            </a:br>
            <a:r>
              <a:rPr lang="en-US" dirty="0"/>
              <a:t>C) Sister and friend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867154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28088D-5F2A-77AB-0F31-FD24EA4591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316" y="1755895"/>
            <a:ext cx="3360272" cy="3573516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5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How old is Jackie this year?</a:t>
            </a:r>
            <a:br>
              <a:rPr lang="en-US" sz="5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sz="5700" dirty="0"/>
            </a:br>
            <a:r>
              <a:rPr lang="en-US" sz="5700" dirty="0"/>
              <a:t>A) 82</a:t>
            </a:r>
            <a:br>
              <a:rPr lang="en-US" sz="5700" dirty="0"/>
            </a:br>
            <a:br>
              <a:rPr lang="en-US" sz="5700" dirty="0"/>
            </a:br>
            <a:r>
              <a:rPr lang="en-US" sz="5700" dirty="0"/>
              <a:t>B) 85</a:t>
            </a:r>
            <a:endParaRPr lang="en-US" sz="57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4" name="Content Placeholder 3" descr="A heart shaped red paper with music notes&#10;&#10;AI-generated content may be incorrect.">
            <a:extLst>
              <a:ext uri="{FF2B5EF4-FFF2-40B4-BE49-F238E27FC236}">
                <a16:creationId xmlns:a16="http://schemas.microsoft.com/office/drawing/2014/main" id="{B9D1C612-2D62-B4C7-AB5F-627F7DDA4F4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844904" y="1751740"/>
            <a:ext cx="5056780" cy="357767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29755E2-ABD6-AED4-8183-64473490754E}"/>
              </a:ext>
            </a:extLst>
          </p:cNvPr>
          <p:cNvSpPr txBox="1"/>
          <p:nvPr/>
        </p:nvSpPr>
        <p:spPr>
          <a:xfrm>
            <a:off x="6469608" y="5129356"/>
            <a:ext cx="2432076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AU" sz="700">
                <a:solidFill>
                  <a:srgbClr val="FFFFFF"/>
                </a:solidFill>
                <a:hlinkClick r:id="rId3" tooltip="https://en.wikiquote.org/wiki/Jackie_DeShann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AU" sz="700">
                <a:solidFill>
                  <a:srgbClr val="FFFFFF"/>
                </a:solidFill>
              </a:rPr>
              <a:t> by Unknown Author is licensed under </a:t>
            </a:r>
            <a:r>
              <a:rPr lang="en-AU" sz="700">
                <a:solidFill>
                  <a:srgbClr val="FFFFFF"/>
                </a:solidFill>
                <a:hlinkClick r:id="rId4" tooltip="https://creativecommons.org/licenses/by-sa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BY-SA</a:t>
            </a:r>
            <a:endParaRPr lang="en-AU" sz="7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0291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28088D-5F2A-77AB-0F31-FD24EA4591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062" y="2605834"/>
            <a:ext cx="2894423" cy="2523522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5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Who inspired Jackie to write this song?</a:t>
            </a:r>
            <a:br>
              <a:rPr lang="en-US" sz="5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sz="5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57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4" name="Content Placeholder 3" descr="A heart shaped red paper with music notes&#10;&#10;AI-generated content may be incorrect.">
            <a:extLst>
              <a:ext uri="{FF2B5EF4-FFF2-40B4-BE49-F238E27FC236}">
                <a16:creationId xmlns:a16="http://schemas.microsoft.com/office/drawing/2014/main" id="{B9D1C612-2D62-B4C7-AB5F-627F7DDA4F4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844904" y="1751740"/>
            <a:ext cx="5056780" cy="357767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29755E2-ABD6-AED4-8183-64473490754E}"/>
              </a:ext>
            </a:extLst>
          </p:cNvPr>
          <p:cNvSpPr txBox="1"/>
          <p:nvPr/>
        </p:nvSpPr>
        <p:spPr>
          <a:xfrm>
            <a:off x="6469608" y="5129356"/>
            <a:ext cx="2432076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AU" sz="700">
                <a:solidFill>
                  <a:srgbClr val="FFFFFF"/>
                </a:solidFill>
                <a:hlinkClick r:id="rId3" tooltip="https://en.wikiquote.org/wiki/Jackie_DeShann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AU" sz="700">
                <a:solidFill>
                  <a:srgbClr val="FFFFFF"/>
                </a:solidFill>
              </a:rPr>
              <a:t> by Unknown Author is licensed under </a:t>
            </a:r>
            <a:r>
              <a:rPr lang="en-AU" sz="700">
                <a:solidFill>
                  <a:srgbClr val="FFFFFF"/>
                </a:solidFill>
                <a:hlinkClick r:id="rId4" tooltip="https://creativecommons.org/licenses/by-sa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BY-SA</a:t>
            </a:r>
            <a:endParaRPr lang="en-AU" sz="7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1025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665DBBEF-238B-476B-96AB-8AAC3224EC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28088D-5F2A-77AB-0F31-FD24EA4591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316" y="639193"/>
            <a:ext cx="3360272" cy="357351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What is the message?</a:t>
            </a:r>
          </a:p>
        </p:txBody>
      </p:sp>
      <p:sp>
        <p:nvSpPr>
          <p:cNvPr id="14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2458" y="4409267"/>
            <a:ext cx="2441321" cy="18288"/>
          </a:xfrm>
          <a:custGeom>
            <a:avLst/>
            <a:gdLst>
              <a:gd name="connsiteX0" fmla="*/ 0 w 2441321"/>
              <a:gd name="connsiteY0" fmla="*/ 0 h 18288"/>
              <a:gd name="connsiteX1" fmla="*/ 585917 w 2441321"/>
              <a:gd name="connsiteY1" fmla="*/ 0 h 18288"/>
              <a:gd name="connsiteX2" fmla="*/ 1196247 w 2441321"/>
              <a:gd name="connsiteY2" fmla="*/ 0 h 18288"/>
              <a:gd name="connsiteX3" fmla="*/ 1806578 w 2441321"/>
              <a:gd name="connsiteY3" fmla="*/ 0 h 18288"/>
              <a:gd name="connsiteX4" fmla="*/ 2441321 w 2441321"/>
              <a:gd name="connsiteY4" fmla="*/ 0 h 18288"/>
              <a:gd name="connsiteX5" fmla="*/ 2441321 w 2441321"/>
              <a:gd name="connsiteY5" fmla="*/ 18288 h 18288"/>
              <a:gd name="connsiteX6" fmla="*/ 1830991 w 2441321"/>
              <a:gd name="connsiteY6" fmla="*/ 18288 h 18288"/>
              <a:gd name="connsiteX7" fmla="*/ 1269487 w 2441321"/>
              <a:gd name="connsiteY7" fmla="*/ 18288 h 18288"/>
              <a:gd name="connsiteX8" fmla="*/ 707983 w 2441321"/>
              <a:gd name="connsiteY8" fmla="*/ 18288 h 18288"/>
              <a:gd name="connsiteX9" fmla="*/ 0 w 2441321"/>
              <a:gd name="connsiteY9" fmla="*/ 18288 h 18288"/>
              <a:gd name="connsiteX10" fmla="*/ 0 w 2441321"/>
              <a:gd name="connsiteY10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441321" h="18288" fill="none" extrusionOk="0">
                <a:moveTo>
                  <a:pt x="0" y="0"/>
                </a:moveTo>
                <a:cubicBezTo>
                  <a:pt x="273217" y="-17533"/>
                  <a:pt x="355785" y="-4171"/>
                  <a:pt x="585917" y="0"/>
                </a:cubicBezTo>
                <a:cubicBezTo>
                  <a:pt x="816049" y="4171"/>
                  <a:pt x="991446" y="-9419"/>
                  <a:pt x="1196247" y="0"/>
                </a:cubicBezTo>
                <a:cubicBezTo>
                  <a:pt x="1401048" y="9419"/>
                  <a:pt x="1589984" y="-731"/>
                  <a:pt x="1806578" y="0"/>
                </a:cubicBezTo>
                <a:cubicBezTo>
                  <a:pt x="2023172" y="731"/>
                  <a:pt x="2247754" y="8393"/>
                  <a:pt x="2441321" y="0"/>
                </a:cubicBezTo>
                <a:cubicBezTo>
                  <a:pt x="2441167" y="8655"/>
                  <a:pt x="2440437" y="9975"/>
                  <a:pt x="2441321" y="18288"/>
                </a:cubicBezTo>
                <a:cubicBezTo>
                  <a:pt x="2169723" y="30506"/>
                  <a:pt x="2045712" y="39140"/>
                  <a:pt x="1830991" y="18288"/>
                </a:cubicBezTo>
                <a:cubicBezTo>
                  <a:pt x="1616270" y="-2564"/>
                  <a:pt x="1505876" y="3949"/>
                  <a:pt x="1269487" y="18288"/>
                </a:cubicBezTo>
                <a:cubicBezTo>
                  <a:pt x="1033098" y="32627"/>
                  <a:pt x="908661" y="41191"/>
                  <a:pt x="707983" y="18288"/>
                </a:cubicBezTo>
                <a:cubicBezTo>
                  <a:pt x="507305" y="-4615"/>
                  <a:pt x="333592" y="20759"/>
                  <a:pt x="0" y="18288"/>
                </a:cubicBezTo>
                <a:cubicBezTo>
                  <a:pt x="-688" y="11716"/>
                  <a:pt x="875" y="6357"/>
                  <a:pt x="0" y="0"/>
                </a:cubicBezTo>
                <a:close/>
              </a:path>
              <a:path w="2441321" h="18288" stroke="0" extrusionOk="0">
                <a:moveTo>
                  <a:pt x="0" y="0"/>
                </a:moveTo>
                <a:cubicBezTo>
                  <a:pt x="207071" y="-14617"/>
                  <a:pt x="444194" y="-15606"/>
                  <a:pt x="585917" y="0"/>
                </a:cubicBezTo>
                <a:cubicBezTo>
                  <a:pt x="727640" y="15606"/>
                  <a:pt x="904326" y="-79"/>
                  <a:pt x="1123008" y="0"/>
                </a:cubicBezTo>
                <a:cubicBezTo>
                  <a:pt x="1341690" y="79"/>
                  <a:pt x="1600014" y="10401"/>
                  <a:pt x="1782164" y="0"/>
                </a:cubicBezTo>
                <a:cubicBezTo>
                  <a:pt x="1964314" y="-10401"/>
                  <a:pt x="2143537" y="-21488"/>
                  <a:pt x="2441321" y="0"/>
                </a:cubicBezTo>
                <a:cubicBezTo>
                  <a:pt x="2441735" y="5928"/>
                  <a:pt x="2441551" y="11133"/>
                  <a:pt x="2441321" y="18288"/>
                </a:cubicBezTo>
                <a:cubicBezTo>
                  <a:pt x="2166745" y="28773"/>
                  <a:pt x="2078726" y="15476"/>
                  <a:pt x="1879817" y="18288"/>
                </a:cubicBezTo>
                <a:cubicBezTo>
                  <a:pt x="1680908" y="21100"/>
                  <a:pt x="1548770" y="-4127"/>
                  <a:pt x="1318313" y="18288"/>
                </a:cubicBezTo>
                <a:cubicBezTo>
                  <a:pt x="1087856" y="40703"/>
                  <a:pt x="894613" y="3927"/>
                  <a:pt x="659157" y="18288"/>
                </a:cubicBezTo>
                <a:cubicBezTo>
                  <a:pt x="423701" y="32649"/>
                  <a:pt x="246611" y="33975"/>
                  <a:pt x="0" y="18288"/>
                </a:cubicBezTo>
                <a:cubicBezTo>
                  <a:pt x="-348" y="10388"/>
                  <a:pt x="-12" y="3969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ontent Placeholder 3" descr="A heart shaped red paper with music notes&#10;&#10;AI-generated content may be incorrect.">
            <a:extLst>
              <a:ext uri="{FF2B5EF4-FFF2-40B4-BE49-F238E27FC236}">
                <a16:creationId xmlns:a16="http://schemas.microsoft.com/office/drawing/2014/main" id="{B9D1C612-2D62-B4C7-AB5F-627F7DDA4F4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844904" y="1751740"/>
            <a:ext cx="5056780" cy="357767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29755E2-ABD6-AED4-8183-64473490754E}"/>
              </a:ext>
            </a:extLst>
          </p:cNvPr>
          <p:cNvSpPr txBox="1"/>
          <p:nvPr/>
        </p:nvSpPr>
        <p:spPr>
          <a:xfrm>
            <a:off x="6469608" y="5129356"/>
            <a:ext cx="2432076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AU" sz="700">
                <a:solidFill>
                  <a:srgbClr val="FFFFFF"/>
                </a:solidFill>
                <a:hlinkClick r:id="rId3" tooltip="https://en.wikiquote.org/wiki/Jackie_DeShann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AU" sz="700">
                <a:solidFill>
                  <a:srgbClr val="FFFFFF"/>
                </a:solidFill>
              </a:rPr>
              <a:t> by Unknown Author is licensed under </a:t>
            </a:r>
            <a:r>
              <a:rPr lang="en-AU" sz="700">
                <a:solidFill>
                  <a:srgbClr val="FFFFFF"/>
                </a:solidFill>
                <a:hlinkClick r:id="rId4" tooltip="https://creativecommons.org/licenses/by-sa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BY-SA</a:t>
            </a:r>
            <a:endParaRPr lang="en-AU" sz="7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34429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E951F97C7540B4195D7AB00D0393FF0" ma:contentTypeVersion="18" ma:contentTypeDescription="Create a new document." ma:contentTypeScope="" ma:versionID="e39f3bdf7c02cf9adee2d7878ce8c932">
  <xsd:schema xmlns:xsd="http://www.w3.org/2001/XMLSchema" xmlns:xs="http://www.w3.org/2001/XMLSchema" xmlns:p="http://schemas.microsoft.com/office/2006/metadata/properties" xmlns:ns2="3a5120fe-1b70-44bb-af11-d528975ded85" xmlns:ns3="ef2c536c-faec-4b3b-a681-ec5a0e455958" targetNamespace="http://schemas.microsoft.com/office/2006/metadata/properties" ma:root="true" ma:fieldsID="eb01e1e559efe0349fa6d4317ad4a800" ns2:_="" ns3:_="">
    <xsd:import namespace="3a5120fe-1b70-44bb-af11-d528975ded85"/>
    <xsd:import namespace="ef2c536c-faec-4b3b-a681-ec5a0e45595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5120fe-1b70-44bb-af11-d528975ded8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72ee2c2a-7de1-485c-a059-145b4e502d0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2c536c-faec-4b3b-a681-ec5a0e455958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be8aa5f-8848-4c20-a29a-2de2fe7da204}" ma:internalName="TaxCatchAll" ma:showField="CatchAllData" ma:web="ef2c536c-faec-4b3b-a681-ec5a0e45595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a5120fe-1b70-44bb-af11-d528975ded85">
      <Terms xmlns="http://schemas.microsoft.com/office/infopath/2007/PartnerControls"/>
    </lcf76f155ced4ddcb4097134ff3c332f>
    <TaxCatchAll xmlns="ef2c536c-faec-4b3b-a681-ec5a0e455958" xsi:nil="true"/>
  </documentManagement>
</p:properties>
</file>

<file path=customXml/itemProps1.xml><?xml version="1.0" encoding="utf-8"?>
<ds:datastoreItem xmlns:ds="http://schemas.openxmlformats.org/officeDocument/2006/customXml" ds:itemID="{55F531C7-7527-4F9E-B51E-73C7E2E1829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a5120fe-1b70-44bb-af11-d528975ded85"/>
    <ds:schemaRef ds:uri="ef2c536c-faec-4b3b-a681-ec5a0e45595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CC7649B-4BDB-4C44-ADA8-4B6F71A44F0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E6F20C2-EFF7-4112-86C5-2BE65B3F687B}">
  <ds:schemaRefs>
    <ds:schemaRef ds:uri="http://schemas.microsoft.com/office/2006/metadata/properties"/>
    <ds:schemaRef ds:uri="http://schemas.microsoft.com/office/infopath/2007/PartnerControls"/>
    <ds:schemaRef ds:uri="3a5120fe-1b70-44bb-af11-d528975ded85"/>
    <ds:schemaRef ds:uri="ef2c536c-faec-4b3b-a681-ec5a0e455958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</TotalTime>
  <Words>158</Words>
  <Application>Microsoft Office PowerPoint</Application>
  <PresentationFormat>On-screen Show (4:3)</PresentationFormat>
  <Paragraphs>12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Aptos</vt:lpstr>
      <vt:lpstr>Aptos Display</vt:lpstr>
      <vt:lpstr>Arial</vt:lpstr>
      <vt:lpstr>Office Theme</vt:lpstr>
      <vt:lpstr>13. Put a Little Love in Your Heart </vt:lpstr>
      <vt:lpstr>Who first sang this song?  A) Jackie DeShannon  B) Jill DeShannon</vt:lpstr>
      <vt:lpstr>What year did she sing this song?  A) 1967  B) 1969</vt:lpstr>
      <vt:lpstr>Who helped her to write this song?  A) Brother and sister  B) Brother and friend  C) Sister and friend</vt:lpstr>
      <vt:lpstr>How old is Jackie this year?  A) 82  B) 85</vt:lpstr>
      <vt:lpstr>Who inspired Jackie to write this song?  </vt:lpstr>
      <vt:lpstr>What is the message?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Miegel, Cathryn (Karoonda Area School)</dc:creator>
  <cp:lastModifiedBy>Solowij, Irene (Primary Schools Music Festival)</cp:lastModifiedBy>
  <cp:revision>4</cp:revision>
  <dcterms:created xsi:type="dcterms:W3CDTF">2025-02-26T13:37:37Z</dcterms:created>
  <dcterms:modified xsi:type="dcterms:W3CDTF">2025-05-23T01:16:24Z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0x010100BE951F97C7540B4195D7AB00D0393FF0</vt:lpwstr>
  </property>
  <property fmtid="{D5CDD505-2E9C-101B-9397-08002B2CF9AE}" pid="3" name="MediaServiceImageTags">
    <vt:lpwstr/>
  </property>
</Properties>
</file>