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62" r:id="rId7"/>
    <p:sldId id="258" r:id="rId8"/>
    <p:sldId id="259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lmer, Robyn (Primary Schools Music Festival)" userId="43dc5b41-597f-44b0-8b04-abe4afd5d111" providerId="ADAL" clId="{FE6FC4EF-9092-4A2E-86D5-067B7CBC4D16}"/>
    <pc:docChg chg="custSel modSld">
      <pc:chgData name="Filmer, Robyn (Primary Schools Music Festival)" userId="43dc5b41-597f-44b0-8b04-abe4afd5d111" providerId="ADAL" clId="{FE6FC4EF-9092-4A2E-86D5-067B7CBC4D16}" dt="2025-05-22T08:06:11.239" v="22" actId="313"/>
      <pc:docMkLst>
        <pc:docMk/>
      </pc:docMkLst>
      <pc:sldChg chg="modSp mod">
        <pc:chgData name="Filmer, Robyn (Primary Schools Music Festival)" userId="43dc5b41-597f-44b0-8b04-abe4afd5d111" providerId="ADAL" clId="{FE6FC4EF-9092-4A2E-86D5-067B7CBC4D16}" dt="2025-05-22T08:03:06.224" v="20" actId="1076"/>
        <pc:sldMkLst>
          <pc:docMk/>
          <pc:sldMk cId="3900344442" sldId="256"/>
        </pc:sldMkLst>
        <pc:spChg chg="mod">
          <ac:chgData name="Filmer, Robyn (Primary Schools Music Festival)" userId="43dc5b41-597f-44b0-8b04-abe4afd5d111" providerId="ADAL" clId="{FE6FC4EF-9092-4A2E-86D5-067B7CBC4D16}" dt="2025-05-22T08:03:00.447" v="19" actId="27636"/>
          <ac:spMkLst>
            <pc:docMk/>
            <pc:sldMk cId="3900344442" sldId="256"/>
            <ac:spMk id="2" creationId="{4BC11F15-FBEB-8CF9-9858-7C8169662FED}"/>
          </ac:spMkLst>
        </pc:spChg>
        <pc:picChg chg="mod">
          <ac:chgData name="Filmer, Robyn (Primary Schools Music Festival)" userId="43dc5b41-597f-44b0-8b04-abe4afd5d111" providerId="ADAL" clId="{FE6FC4EF-9092-4A2E-86D5-067B7CBC4D16}" dt="2025-05-22T08:03:06.224" v="20" actId="1076"/>
          <ac:picMkLst>
            <pc:docMk/>
            <pc:sldMk cId="3900344442" sldId="256"/>
            <ac:picMk id="4" creationId="{46D280C8-10C3-30B1-A259-C29A61A3809F}"/>
          </ac:picMkLst>
        </pc:picChg>
      </pc:sldChg>
      <pc:sldChg chg="modSp mod">
        <pc:chgData name="Filmer, Robyn (Primary Schools Music Festival)" userId="43dc5b41-597f-44b0-8b04-abe4afd5d111" providerId="ADAL" clId="{FE6FC4EF-9092-4A2E-86D5-067B7CBC4D16}" dt="2025-05-22T08:06:11.239" v="22" actId="313"/>
        <pc:sldMkLst>
          <pc:docMk/>
          <pc:sldMk cId="71896027" sldId="266"/>
        </pc:sldMkLst>
        <pc:spChg chg="mod">
          <ac:chgData name="Filmer, Robyn (Primary Schools Music Festival)" userId="43dc5b41-597f-44b0-8b04-abe4afd5d111" providerId="ADAL" clId="{FE6FC4EF-9092-4A2E-86D5-067B7CBC4D16}" dt="2025-05-22T08:06:11.239" v="22" actId="313"/>
          <ac:spMkLst>
            <pc:docMk/>
            <pc:sldMk cId="71896027" sldId="266"/>
            <ac:spMk id="3" creationId="{F6DAEA69-744B-EC4B-D98D-0DFAAAA00DDA}"/>
          </ac:spMkLst>
        </pc:spChg>
      </pc:sldChg>
    </pc:docChg>
  </pc:docChgLst>
  <pc:docChgLst>
    <pc:chgData name="Solowij, Irene (Primary Schools Music Festival)" userId="417e76df-aaa6-4794-9375-875d835359b0" providerId="ADAL" clId="{AB1ADA02-40CF-4224-98D5-E8E6FFC702A4}"/>
    <pc:docChg chg="custSel modSld">
      <pc:chgData name="Solowij, Irene (Primary Schools Music Festival)" userId="417e76df-aaa6-4794-9375-875d835359b0" providerId="ADAL" clId="{AB1ADA02-40CF-4224-98D5-E8E6FFC702A4}" dt="2025-05-23T01:16:49.476" v="1" actId="478"/>
      <pc:docMkLst>
        <pc:docMk/>
      </pc:docMkLst>
      <pc:sldChg chg="delSp mod">
        <pc:chgData name="Solowij, Irene (Primary Schools Music Festival)" userId="417e76df-aaa6-4794-9375-875d835359b0" providerId="ADAL" clId="{AB1ADA02-40CF-4224-98D5-E8E6FFC702A4}" dt="2025-05-23T01:16:42.793" v="0" actId="478"/>
        <pc:sldMkLst>
          <pc:docMk/>
          <pc:sldMk cId="3900344442" sldId="256"/>
        </pc:sldMkLst>
        <pc:spChg chg="del">
          <ac:chgData name="Solowij, Irene (Primary Schools Music Festival)" userId="417e76df-aaa6-4794-9375-875d835359b0" providerId="ADAL" clId="{AB1ADA02-40CF-4224-98D5-E8E6FFC702A4}" dt="2025-05-23T01:16:42.793" v="0" actId="478"/>
          <ac:spMkLst>
            <pc:docMk/>
            <pc:sldMk cId="3900344442" sldId="256"/>
            <ac:spMk id="3" creationId="{43AFDF6E-DCF5-5970-F853-A701DCF5A21B}"/>
          </ac:spMkLst>
        </pc:spChg>
      </pc:sldChg>
      <pc:sldChg chg="delSp mod">
        <pc:chgData name="Solowij, Irene (Primary Schools Music Festival)" userId="417e76df-aaa6-4794-9375-875d835359b0" providerId="ADAL" clId="{AB1ADA02-40CF-4224-98D5-E8E6FFC702A4}" dt="2025-05-23T01:16:49.476" v="1" actId="478"/>
        <pc:sldMkLst>
          <pc:docMk/>
          <pc:sldMk cId="4086715435" sldId="258"/>
        </pc:sldMkLst>
        <pc:spChg chg="del">
          <ac:chgData name="Solowij, Irene (Primary Schools Music Festival)" userId="417e76df-aaa6-4794-9375-875d835359b0" providerId="ADAL" clId="{AB1ADA02-40CF-4224-98D5-E8E6FFC702A4}" dt="2025-05-23T01:16:49.476" v="1" actId="478"/>
          <ac:spMkLst>
            <pc:docMk/>
            <pc:sldMk cId="4086715435" sldId="258"/>
            <ac:spMk id="10" creationId="{61F23B8B-A607-A956-BD84-457E74F9AF0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764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1976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5242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6640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6926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8359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9722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708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535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2606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652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705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estivalofmusic.org.au/uploads/_contentImage/13-Put-a-Little-Love-in-your-Heart.pn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rip-tv.blogspot.com/2011/10/jackie-deshannon-put-little-love-in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sa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rip-tv.blogspot.com/2011/10/jackie-deshannon-put-little-love-in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sa/3.0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quote.org/wiki/Jackie_DeShannon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quote.org/wiki/Jackie_DeShannon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quote.org/wiki/Jackie_DeShannon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quote.org/wiki/Jackie_DeShannon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11F15-FBEB-8CF9-9858-7C8169662F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13. Put a Little Love</a:t>
            </a:r>
            <a:br>
              <a:rPr lang="en-US" dirty="0"/>
            </a:br>
            <a:r>
              <a:rPr lang="en-US" dirty="0"/>
              <a:t>in Your Heart</a:t>
            </a:r>
            <a:br>
              <a:rPr lang="en-US" dirty="0"/>
            </a:br>
            <a:endParaRPr lang="en-AU" dirty="0"/>
          </a:p>
        </p:txBody>
      </p:sp>
      <p:pic>
        <p:nvPicPr>
          <p:cNvPr id="4" name="Picture 3" descr="13 Put a Little Love in your Heart">
            <a:hlinkClick r:id="rId2"/>
            <a:extLst>
              <a:ext uri="{FF2B5EF4-FFF2-40B4-BE49-F238E27FC236}">
                <a16:creationId xmlns:a16="http://schemas.microsoft.com/office/drawing/2014/main" id="{46D280C8-10C3-30B1-A259-C29A61A380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9707" y="3255962"/>
            <a:ext cx="3048000" cy="304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0344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3321" y="3165298"/>
            <a:ext cx="4355594" cy="302895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742858" y="2085760"/>
            <a:ext cx="6857572" cy="268605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8088D-5F2A-77AB-0F31-FD24EA45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164" y="839921"/>
            <a:ext cx="2517380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Jackie </a:t>
            </a:r>
            <a:r>
              <a:rPr lang="en-US" sz="35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DeShannon</a:t>
            </a:r>
            <a:endParaRPr lang="en-US" sz="3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Content Placeholder 3" descr="A person with long hair and a tie&#10;&#10;AI-generated content may be incorrect.">
            <a:extLst>
              <a:ext uri="{FF2B5EF4-FFF2-40B4-BE49-F238E27FC236}">
                <a16:creationId xmlns:a16="http://schemas.microsoft.com/office/drawing/2014/main" id="{27B5E56A-F98C-9BCE-EC2C-A323199E76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376821" y="719344"/>
            <a:ext cx="5419311" cy="541931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29DFB86-F9AF-3B8E-F9B8-2F41C241C7ED}"/>
              </a:ext>
            </a:extLst>
          </p:cNvPr>
          <p:cNvSpPr txBox="1"/>
          <p:nvPr/>
        </p:nvSpPr>
        <p:spPr>
          <a:xfrm>
            <a:off x="6206962" y="5938600"/>
            <a:ext cx="2589170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AU" sz="700">
                <a:solidFill>
                  <a:srgbClr val="FFFFFF"/>
                </a:solidFill>
                <a:hlinkClick r:id="rId3" tooltip="https://trip-tv.blogspot.com/2011/10/jackie-deshannon-put-little-love-in.htm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AU" sz="700">
                <a:solidFill>
                  <a:srgbClr val="FFFFFF"/>
                </a:solidFill>
              </a:rPr>
              <a:t> by Unknown Author is licensed under </a:t>
            </a:r>
            <a:r>
              <a:rPr lang="en-AU" sz="700">
                <a:solidFill>
                  <a:srgbClr val="FFFFFF"/>
                </a:solidFill>
                <a:hlinkClick r:id="rId4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AU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357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3356" y="1928731"/>
            <a:ext cx="3333749" cy="2624327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8088D-5F2A-77AB-0F31-FD24EA45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1967266"/>
            <a:ext cx="1971675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1969</a:t>
            </a:r>
          </a:p>
        </p:txBody>
      </p:sp>
      <p:pic>
        <p:nvPicPr>
          <p:cNvPr id="4" name="Content Placeholder 3" descr="A person with long hair and a tie&#10;&#10;AI-generated content may be incorrect.">
            <a:extLst>
              <a:ext uri="{FF2B5EF4-FFF2-40B4-BE49-F238E27FC236}">
                <a16:creationId xmlns:a16="http://schemas.microsoft.com/office/drawing/2014/main" id="{27B5E56A-F98C-9BCE-EC2C-A323199E76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582987" y="885073"/>
            <a:ext cx="5085525" cy="50855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29DFB86-F9AF-3B8E-F9B8-2F41C241C7ED}"/>
              </a:ext>
            </a:extLst>
          </p:cNvPr>
          <p:cNvSpPr txBox="1"/>
          <p:nvPr/>
        </p:nvSpPr>
        <p:spPr>
          <a:xfrm>
            <a:off x="6079342" y="5770543"/>
            <a:ext cx="2589170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AU" sz="700">
                <a:solidFill>
                  <a:srgbClr val="FFFFFF"/>
                </a:solidFill>
                <a:hlinkClick r:id="rId3" tooltip="https://trip-tv.blogspot.com/2011/10/jackie-deshannon-put-little-love-in.htm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AU" sz="700">
                <a:solidFill>
                  <a:srgbClr val="FFFFFF"/>
                </a:solidFill>
              </a:rPr>
              <a:t> by Unknown Author is licensed under </a:t>
            </a:r>
            <a:r>
              <a:rPr lang="en-AU" sz="700">
                <a:solidFill>
                  <a:srgbClr val="FFFFFF"/>
                </a:solidFill>
                <a:hlinkClick r:id="rId4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AU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86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8088D-5F2A-77AB-0F31-FD24EA45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668" y="1528682"/>
            <a:ext cx="4477366" cy="1330839"/>
          </a:xfrm>
        </p:spPr>
        <p:txBody>
          <a:bodyPr>
            <a:normAutofit fontScale="90000"/>
          </a:bodyPr>
          <a:lstStyle/>
          <a:p>
            <a:r>
              <a:rPr lang="en-US" dirty="0"/>
              <a:t>Brother</a:t>
            </a:r>
            <a:br>
              <a:rPr lang="en-US" dirty="0"/>
            </a:br>
            <a:r>
              <a:rPr lang="en-US" dirty="0"/>
              <a:t>	Randy Myers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Friend</a:t>
            </a:r>
            <a:br>
              <a:rPr lang="en-US" dirty="0"/>
            </a:br>
            <a:r>
              <a:rPr lang="en-US" dirty="0"/>
              <a:t>	Jimmy Holiday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86715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8088D-5F2A-77AB-0F31-FD24EA45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316" y="639193"/>
            <a:ext cx="3360272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What is the message?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458" y="4409267"/>
            <a:ext cx="2441321" cy="18288"/>
          </a:xfrm>
          <a:custGeom>
            <a:avLst/>
            <a:gdLst>
              <a:gd name="connsiteX0" fmla="*/ 0 w 2441321"/>
              <a:gd name="connsiteY0" fmla="*/ 0 h 18288"/>
              <a:gd name="connsiteX1" fmla="*/ 585917 w 2441321"/>
              <a:gd name="connsiteY1" fmla="*/ 0 h 18288"/>
              <a:gd name="connsiteX2" fmla="*/ 1196247 w 2441321"/>
              <a:gd name="connsiteY2" fmla="*/ 0 h 18288"/>
              <a:gd name="connsiteX3" fmla="*/ 1806578 w 2441321"/>
              <a:gd name="connsiteY3" fmla="*/ 0 h 18288"/>
              <a:gd name="connsiteX4" fmla="*/ 2441321 w 2441321"/>
              <a:gd name="connsiteY4" fmla="*/ 0 h 18288"/>
              <a:gd name="connsiteX5" fmla="*/ 2441321 w 2441321"/>
              <a:gd name="connsiteY5" fmla="*/ 18288 h 18288"/>
              <a:gd name="connsiteX6" fmla="*/ 1830991 w 2441321"/>
              <a:gd name="connsiteY6" fmla="*/ 18288 h 18288"/>
              <a:gd name="connsiteX7" fmla="*/ 1269487 w 2441321"/>
              <a:gd name="connsiteY7" fmla="*/ 18288 h 18288"/>
              <a:gd name="connsiteX8" fmla="*/ 707983 w 2441321"/>
              <a:gd name="connsiteY8" fmla="*/ 18288 h 18288"/>
              <a:gd name="connsiteX9" fmla="*/ 0 w 2441321"/>
              <a:gd name="connsiteY9" fmla="*/ 18288 h 18288"/>
              <a:gd name="connsiteX10" fmla="*/ 0 w 2441321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41321" h="18288" fill="none" extrusionOk="0">
                <a:moveTo>
                  <a:pt x="0" y="0"/>
                </a:moveTo>
                <a:cubicBezTo>
                  <a:pt x="273217" y="-17533"/>
                  <a:pt x="355785" y="-4171"/>
                  <a:pt x="585917" y="0"/>
                </a:cubicBezTo>
                <a:cubicBezTo>
                  <a:pt x="816049" y="4171"/>
                  <a:pt x="991446" y="-9419"/>
                  <a:pt x="1196247" y="0"/>
                </a:cubicBezTo>
                <a:cubicBezTo>
                  <a:pt x="1401048" y="9419"/>
                  <a:pt x="1589984" y="-731"/>
                  <a:pt x="1806578" y="0"/>
                </a:cubicBezTo>
                <a:cubicBezTo>
                  <a:pt x="2023172" y="731"/>
                  <a:pt x="2247754" y="8393"/>
                  <a:pt x="2441321" y="0"/>
                </a:cubicBezTo>
                <a:cubicBezTo>
                  <a:pt x="2441167" y="8655"/>
                  <a:pt x="2440437" y="9975"/>
                  <a:pt x="2441321" y="18288"/>
                </a:cubicBezTo>
                <a:cubicBezTo>
                  <a:pt x="2169723" y="30506"/>
                  <a:pt x="2045712" y="39140"/>
                  <a:pt x="1830991" y="18288"/>
                </a:cubicBezTo>
                <a:cubicBezTo>
                  <a:pt x="1616270" y="-2564"/>
                  <a:pt x="1505876" y="3949"/>
                  <a:pt x="1269487" y="18288"/>
                </a:cubicBezTo>
                <a:cubicBezTo>
                  <a:pt x="1033098" y="32627"/>
                  <a:pt x="908661" y="41191"/>
                  <a:pt x="707983" y="18288"/>
                </a:cubicBezTo>
                <a:cubicBezTo>
                  <a:pt x="507305" y="-4615"/>
                  <a:pt x="333592" y="20759"/>
                  <a:pt x="0" y="18288"/>
                </a:cubicBezTo>
                <a:cubicBezTo>
                  <a:pt x="-688" y="11716"/>
                  <a:pt x="875" y="6357"/>
                  <a:pt x="0" y="0"/>
                </a:cubicBezTo>
                <a:close/>
              </a:path>
              <a:path w="2441321" h="18288" stroke="0" extrusionOk="0">
                <a:moveTo>
                  <a:pt x="0" y="0"/>
                </a:moveTo>
                <a:cubicBezTo>
                  <a:pt x="207071" y="-14617"/>
                  <a:pt x="444194" y="-15606"/>
                  <a:pt x="585917" y="0"/>
                </a:cubicBezTo>
                <a:cubicBezTo>
                  <a:pt x="727640" y="15606"/>
                  <a:pt x="904326" y="-79"/>
                  <a:pt x="1123008" y="0"/>
                </a:cubicBezTo>
                <a:cubicBezTo>
                  <a:pt x="1341690" y="79"/>
                  <a:pt x="1600014" y="10401"/>
                  <a:pt x="1782164" y="0"/>
                </a:cubicBezTo>
                <a:cubicBezTo>
                  <a:pt x="1964314" y="-10401"/>
                  <a:pt x="2143537" y="-21488"/>
                  <a:pt x="2441321" y="0"/>
                </a:cubicBezTo>
                <a:cubicBezTo>
                  <a:pt x="2441735" y="5928"/>
                  <a:pt x="2441551" y="11133"/>
                  <a:pt x="2441321" y="18288"/>
                </a:cubicBezTo>
                <a:cubicBezTo>
                  <a:pt x="2166745" y="28773"/>
                  <a:pt x="2078726" y="15476"/>
                  <a:pt x="1879817" y="18288"/>
                </a:cubicBezTo>
                <a:cubicBezTo>
                  <a:pt x="1680908" y="21100"/>
                  <a:pt x="1548770" y="-4127"/>
                  <a:pt x="1318313" y="18288"/>
                </a:cubicBezTo>
                <a:cubicBezTo>
                  <a:pt x="1087856" y="40703"/>
                  <a:pt x="894613" y="3927"/>
                  <a:pt x="659157" y="18288"/>
                </a:cubicBezTo>
                <a:cubicBezTo>
                  <a:pt x="423701" y="32649"/>
                  <a:pt x="246611" y="33975"/>
                  <a:pt x="0" y="18288"/>
                </a:cubicBezTo>
                <a:cubicBezTo>
                  <a:pt x="-348" y="10388"/>
                  <a:pt x="-12" y="396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A heart shaped red paper with music notes&#10;&#10;AI-generated content may be incorrect.">
            <a:extLst>
              <a:ext uri="{FF2B5EF4-FFF2-40B4-BE49-F238E27FC236}">
                <a16:creationId xmlns:a16="http://schemas.microsoft.com/office/drawing/2014/main" id="{B9D1C612-2D62-B4C7-AB5F-627F7DDA4F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844904" y="1751740"/>
            <a:ext cx="5056780" cy="35776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29755E2-ABD6-AED4-8183-64473490754E}"/>
              </a:ext>
            </a:extLst>
          </p:cNvPr>
          <p:cNvSpPr txBox="1"/>
          <p:nvPr/>
        </p:nvSpPr>
        <p:spPr>
          <a:xfrm>
            <a:off x="6469608" y="5129356"/>
            <a:ext cx="243207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AU" sz="700">
                <a:solidFill>
                  <a:srgbClr val="FFFFFF"/>
                </a:solidFill>
                <a:hlinkClick r:id="rId3" tooltip="https://en.wikiquote.org/wiki/Jackie_DeShann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AU" sz="700">
                <a:solidFill>
                  <a:srgbClr val="FFFFFF"/>
                </a:solidFill>
              </a:rPr>
              <a:t> by Unknown Author is licensed under </a:t>
            </a:r>
            <a:r>
              <a:rPr lang="en-AU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AU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442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8088D-5F2A-77AB-0F31-FD24EA45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062" y="2605834"/>
            <a:ext cx="2894423" cy="252352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Who inspired Jackie to write this song?</a:t>
            </a:r>
            <a:br>
              <a:rPr lang="en-US" sz="5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5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57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Content Placeholder 3" descr="A heart shaped red paper with music notes&#10;&#10;AI-generated content may be incorrect.">
            <a:extLst>
              <a:ext uri="{FF2B5EF4-FFF2-40B4-BE49-F238E27FC236}">
                <a16:creationId xmlns:a16="http://schemas.microsoft.com/office/drawing/2014/main" id="{B9D1C612-2D62-B4C7-AB5F-627F7DDA4F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844904" y="1751740"/>
            <a:ext cx="5056780" cy="35776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29755E2-ABD6-AED4-8183-64473490754E}"/>
              </a:ext>
            </a:extLst>
          </p:cNvPr>
          <p:cNvSpPr txBox="1"/>
          <p:nvPr/>
        </p:nvSpPr>
        <p:spPr>
          <a:xfrm>
            <a:off x="6469608" y="5129356"/>
            <a:ext cx="243207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AU" sz="700">
                <a:solidFill>
                  <a:srgbClr val="FFFFFF"/>
                </a:solidFill>
                <a:hlinkClick r:id="rId3" tooltip="https://en.wikiquote.org/wiki/Jackie_DeShann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AU" sz="700">
                <a:solidFill>
                  <a:srgbClr val="FFFFFF"/>
                </a:solidFill>
              </a:rPr>
              <a:t> by Unknown Author is licensed under </a:t>
            </a:r>
            <a:r>
              <a:rPr lang="en-AU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AU" sz="700">
              <a:solidFill>
                <a:srgbClr val="FFFFF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62FEC6-7F84-A87C-D0F7-BA22E3051AF7}"/>
              </a:ext>
            </a:extLst>
          </p:cNvPr>
          <p:cNvSpPr txBox="1"/>
          <p:nvPr/>
        </p:nvSpPr>
        <p:spPr>
          <a:xfrm>
            <a:off x="254643" y="6076709"/>
            <a:ext cx="4184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Her Mum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1102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8088D-5F2A-77AB-0F31-FD24EA45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316" y="639193"/>
            <a:ext cx="3360272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How old is Jackie this year?</a:t>
            </a:r>
          </a:p>
        </p:txBody>
      </p:sp>
      <p:pic>
        <p:nvPicPr>
          <p:cNvPr id="4" name="Content Placeholder 3" descr="A heart shaped red paper with music notes&#10;&#10;AI-generated content may be incorrect.">
            <a:extLst>
              <a:ext uri="{FF2B5EF4-FFF2-40B4-BE49-F238E27FC236}">
                <a16:creationId xmlns:a16="http://schemas.microsoft.com/office/drawing/2014/main" id="{B9D1C612-2D62-B4C7-AB5F-627F7DDA4F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844904" y="1751740"/>
            <a:ext cx="5056780" cy="35776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29755E2-ABD6-AED4-8183-64473490754E}"/>
              </a:ext>
            </a:extLst>
          </p:cNvPr>
          <p:cNvSpPr txBox="1"/>
          <p:nvPr/>
        </p:nvSpPr>
        <p:spPr>
          <a:xfrm>
            <a:off x="6469608" y="5129356"/>
            <a:ext cx="243207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AU" sz="700">
                <a:solidFill>
                  <a:srgbClr val="FFFFFF"/>
                </a:solidFill>
                <a:hlinkClick r:id="rId3" tooltip="https://en.wikiquote.org/wiki/Jackie_DeShann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AU" sz="700">
                <a:solidFill>
                  <a:srgbClr val="FFFFFF"/>
                </a:solidFill>
              </a:rPr>
              <a:t> by Unknown Author is licensed under </a:t>
            </a:r>
            <a:r>
              <a:rPr lang="en-AU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AU" sz="700">
              <a:solidFill>
                <a:srgbClr val="FFFFFF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04A1E6-7829-65EB-4C2E-FADDB97B7721}"/>
              </a:ext>
            </a:extLst>
          </p:cNvPr>
          <p:cNvSpPr txBox="1"/>
          <p:nvPr/>
        </p:nvSpPr>
        <p:spPr>
          <a:xfrm>
            <a:off x="578734" y="6140370"/>
            <a:ext cx="3360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82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5029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8088D-5F2A-77AB-0F31-FD24EA45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316" y="639193"/>
            <a:ext cx="3360272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Name another song she sang.</a:t>
            </a:r>
          </a:p>
        </p:txBody>
      </p:sp>
      <p:pic>
        <p:nvPicPr>
          <p:cNvPr id="4" name="Content Placeholder 3" descr="A heart shaped red paper with music notes&#10;&#10;AI-generated content may be incorrect.">
            <a:extLst>
              <a:ext uri="{FF2B5EF4-FFF2-40B4-BE49-F238E27FC236}">
                <a16:creationId xmlns:a16="http://schemas.microsoft.com/office/drawing/2014/main" id="{B9D1C612-2D62-B4C7-AB5F-627F7DDA4F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844904" y="1751740"/>
            <a:ext cx="5056780" cy="35776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29755E2-ABD6-AED4-8183-64473490754E}"/>
              </a:ext>
            </a:extLst>
          </p:cNvPr>
          <p:cNvSpPr txBox="1"/>
          <p:nvPr/>
        </p:nvSpPr>
        <p:spPr>
          <a:xfrm>
            <a:off x="6469608" y="5129356"/>
            <a:ext cx="243207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AU" sz="700">
                <a:solidFill>
                  <a:srgbClr val="FFFFFF"/>
                </a:solidFill>
                <a:hlinkClick r:id="rId3" tooltip="https://en.wikiquote.org/wiki/Jackie_DeShann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AU" sz="700">
                <a:solidFill>
                  <a:srgbClr val="FFFFFF"/>
                </a:solidFill>
              </a:rPr>
              <a:t> by Unknown Author is licensed under </a:t>
            </a:r>
            <a:r>
              <a:rPr lang="en-AU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AU" sz="700">
              <a:solidFill>
                <a:srgbClr val="FFFFFF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04A1E6-7829-65EB-4C2E-FADDB97B7721}"/>
              </a:ext>
            </a:extLst>
          </p:cNvPr>
          <p:cNvSpPr txBox="1"/>
          <p:nvPr/>
        </p:nvSpPr>
        <p:spPr>
          <a:xfrm>
            <a:off x="578734" y="6140370"/>
            <a:ext cx="3360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the World needs now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4514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AD204-CB65-C4C4-45FA-CD296DB08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Annie Lennox &amp; Al Green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AEA69-744B-EC4B-D98D-0DFAAAA00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1988</a:t>
            </a:r>
          </a:p>
          <a:p>
            <a:r>
              <a:rPr lang="en-US" dirty="0"/>
              <a:t>Cover Version</a:t>
            </a:r>
          </a:p>
          <a:p>
            <a:r>
              <a:rPr lang="en-US" dirty="0"/>
              <a:t>Reached Number 9 on the US Billboard Hot 100</a:t>
            </a:r>
          </a:p>
          <a:p>
            <a:r>
              <a:rPr lang="en-US" dirty="0"/>
              <a:t>Soundtrack in the movie </a:t>
            </a:r>
            <a:r>
              <a:rPr lang="en-US"/>
              <a:t>“Scrooged”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1896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a5120fe-1b70-44bb-af11-d528975ded85">
      <Terms xmlns="http://schemas.microsoft.com/office/infopath/2007/PartnerControls"/>
    </lcf76f155ced4ddcb4097134ff3c332f>
    <TaxCatchAll xmlns="ef2c536c-faec-4b3b-a681-ec5a0e45595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951F97C7540B4195D7AB00D0393FF0" ma:contentTypeVersion="18" ma:contentTypeDescription="Create a new document." ma:contentTypeScope="" ma:versionID="e39f3bdf7c02cf9adee2d7878ce8c932">
  <xsd:schema xmlns:xsd="http://www.w3.org/2001/XMLSchema" xmlns:xs="http://www.w3.org/2001/XMLSchema" xmlns:p="http://schemas.microsoft.com/office/2006/metadata/properties" xmlns:ns2="3a5120fe-1b70-44bb-af11-d528975ded85" xmlns:ns3="ef2c536c-faec-4b3b-a681-ec5a0e455958" targetNamespace="http://schemas.microsoft.com/office/2006/metadata/properties" ma:root="true" ma:fieldsID="eb01e1e559efe0349fa6d4317ad4a800" ns2:_="" ns3:_="">
    <xsd:import namespace="3a5120fe-1b70-44bb-af11-d528975ded85"/>
    <xsd:import namespace="ef2c536c-faec-4b3b-a681-ec5a0e4559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5120fe-1b70-44bb-af11-d528975ded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2ee2c2a-7de1-485c-a059-145b4e502d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2c536c-faec-4b3b-a681-ec5a0e45595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be8aa5f-8848-4c20-a29a-2de2fe7da204}" ma:internalName="TaxCatchAll" ma:showField="CatchAllData" ma:web="ef2c536c-faec-4b3b-a681-ec5a0e45595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AF4BCE-C607-49A7-8233-3E87FFD27B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AA364C-F0D0-43CB-B68D-74D9BA527A20}">
  <ds:schemaRefs>
    <ds:schemaRef ds:uri="http://schemas.microsoft.com/office/2006/metadata/properties"/>
    <ds:schemaRef ds:uri="http://schemas.microsoft.com/office/infopath/2007/PartnerControls"/>
    <ds:schemaRef ds:uri="3a5120fe-1b70-44bb-af11-d528975ded85"/>
    <ds:schemaRef ds:uri="ef2c536c-faec-4b3b-a681-ec5a0e455958"/>
  </ds:schemaRefs>
</ds:datastoreItem>
</file>

<file path=customXml/itemProps3.xml><?xml version="1.0" encoding="utf-8"?>
<ds:datastoreItem xmlns:ds="http://schemas.openxmlformats.org/officeDocument/2006/customXml" ds:itemID="{6D6BBC87-92B2-4B3D-AC29-D07D7D0D59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5120fe-1b70-44bb-af11-d528975ded85"/>
    <ds:schemaRef ds:uri="ef2c536c-faec-4b3b-a681-ec5a0e4559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146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13. Put a Little Love in Your Heart </vt:lpstr>
      <vt:lpstr>Jackie DeShannon</vt:lpstr>
      <vt:lpstr>1969</vt:lpstr>
      <vt:lpstr>Brother  Randy Myers  Friend  Jimmy Holiday</vt:lpstr>
      <vt:lpstr>What is the message?</vt:lpstr>
      <vt:lpstr>Who inspired Jackie to write this song?  </vt:lpstr>
      <vt:lpstr>How old is Jackie this year?</vt:lpstr>
      <vt:lpstr>Name another song she sang.</vt:lpstr>
      <vt:lpstr>Annie Lennox &amp; Al Green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13. Put a Little Love</dc:title>
  <dc:creator>Miegel, Cathryn (Karoonda Area School)</dc:creator>
  <cp:lastModifiedBy>Solowij, Irene (Primary Schools Music Festival)</cp:lastModifiedBy>
  <cp:revision>4</cp:revision>
  <dcterms:created xsi:type="dcterms:W3CDTF">2025-02-26T13:37:37Z</dcterms:created>
  <dcterms:modified xsi:type="dcterms:W3CDTF">2025-05-23T01:16:57Z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0x010100BE951F97C7540B4195D7AB00D0393FF0</vt:lpwstr>
  </property>
  <property fmtid="{D5CDD505-2E9C-101B-9397-08002B2CF9AE}" pid="3" name="MediaServiceImageTags">
    <vt:lpwstr/>
  </property>
</Properties>
</file>