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72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073862-5F6B-1555-6EE3-420AC09F7D7F}" v="4" dt="2025-05-03T12:16:07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 snapToGrid="0">
      <p:cViewPr>
        <p:scale>
          <a:sx n="67" d="100"/>
          <a:sy n="67" d="100"/>
        </p:scale>
        <p:origin x="6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C6B6-7B7F-40C4-BA8E-A3E1F21C7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B52A7-417C-48AE-96FA-40AE8F2FB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35DC8-B6AB-4B38-A915-828D2BAD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8739C-565D-4599-8B20-954A705C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32291-A608-42C5-B52B-5FA105B8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11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0F17-2691-4B21-852E-1BC3FE6A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B938D-D685-44AB-97E6-8EA7A0D4A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45784-D4A4-4288-8955-EAFDED15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B0E99-F013-4794-BD5C-E0AE38F1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704C-43DF-4F07-A218-85DF7CB1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74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D286B-12F6-41B8-9845-DA71D72DF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6D418-A7AC-4352-A54F-A2BDF2BB3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390CF-615A-4F21-B76F-70937063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109A5-5A65-46D7-BA1A-5543B142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7150-5B8D-49E1-972F-E17E889A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021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20278-F277-4ABF-ACA0-15C2732C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43861-5855-4571-B48C-5BF885E59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A0905-8780-46B1-8B76-0C1FE3D4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7443-0748-4554-954C-39D41454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0E1ED-05C8-4280-AE5B-1F133FE5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80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02509-2354-4451-B0E2-4AAC460B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9C3F6-6178-449F-B6C0-C6D1089B8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998C0-162D-43A3-8109-576BFC47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BCE56-056E-4E3C-B15A-DD19BFFC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698FE-C9C2-44F5-BA0D-6250F1D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982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5E3B-0926-4238-A85C-3CBBCA27C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134F-E0B9-49FD-9D0F-D2F9BFCEC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875CF-DD68-4778-A857-15BA7D5F2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6BAAA-748E-4401-A70C-6AAF6796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58E3D-83FB-4DDD-A852-AC080B4C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88319-FCC2-436E-80BA-D88992DC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829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4EDA-CB92-44B9-85A7-46297B41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0F9EF-B221-4E73-A0A3-02F567BEB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C5443-5A28-46FE-AA7B-29501DD21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6E336-EF15-4BBE-9D71-E7B8B0A6E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C16F4-4E07-4C2E-B79B-9B94F9959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DEDFC-46B4-4CE8-AE40-02CE6296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C13D6-F920-4508-8B9B-91DD47B1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4F217-2F7F-485D-AED6-D530A184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34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5111-817A-4941-968F-A4B4732C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7CA12-ED79-41C4-8B06-D507F00E5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5D42E-FCF8-44D2-B33D-3E3D647E7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ED41A-1892-40CF-86B2-7F2FE7B1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4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C30D3-CA1F-4CBD-9222-8E254AC3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C3DF8-1B18-4FFD-A176-6733C07B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50713-1FCB-4E7A-BA05-D6EFF557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668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6EDA-16AF-40A3-BD81-B9C2E0ED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9D6DD-F4A0-4841-9D93-C3505ECF4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8ACFA-578A-48A1-B96D-72594C504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882BE-E474-4C07-BC4A-C1BBA3F0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97A38-6C92-4C01-B94B-6D6C4876F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F6153-5367-4B48-B404-FC030D2F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993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4E0D-1B59-4DFE-954E-9A7B013A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9AB214-4D6A-4A51-9B5C-5259B7935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E1487-153D-41A1-9733-001B76581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2D8B7-C1D3-4E43-949B-3BAA6AF0F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0243E-C4F9-45F0-8616-92F626C1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D76E0-AB62-457E-B0A6-405E62D5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814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ACDCA-58C5-4DCF-AA36-1A6FFAA06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5DAF7-2018-46BC-984D-3FEB262C3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B4178-AB9D-46EC-A24A-27EE1A682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ABC75-BFC4-40A1-98EC-F5F55665BACA}" type="datetimeFigureOut">
              <a:rPr lang="en-AU" smtClean="0"/>
              <a:t>6/05/2025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98228-01BD-4508-9B9C-49816C8BD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CDAE-EBDF-4642-8D73-B947E5C92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E98A4-6382-4794-B8FA-074265965E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39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55624B-25CB-4E51-A716-732CB5E96240}"/>
              </a:ext>
            </a:extLst>
          </p:cNvPr>
          <p:cNvSpPr/>
          <p:nvPr/>
        </p:nvSpPr>
        <p:spPr>
          <a:xfrm>
            <a:off x="1209675" y="2967335"/>
            <a:ext cx="9601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JETMAN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TAKE TO THE SKY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E728B-AFCA-42DE-863C-BEEE712D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4" y="635791"/>
            <a:ext cx="4466129" cy="3031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3B13D-2381-4150-8B27-C0CF1C52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907" y="635791"/>
            <a:ext cx="4939459" cy="2962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565BEA-D4CF-4B39-ADA3-10BE6EECE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786" y="178248"/>
            <a:ext cx="2028427" cy="2789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A96793-DAFE-4635-BDF9-2EBA4EC7E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3" y="3626272"/>
            <a:ext cx="2203451" cy="3231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CDF30-1AB7-4E5F-A3E6-6D1F1C249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637" y="3667481"/>
            <a:ext cx="2105418" cy="3190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8075B-6189-4446-9737-6FF6050F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583" y="4721661"/>
            <a:ext cx="2583383" cy="206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1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452D1-7AAF-4D88-857D-02664BA7A76B}"/>
              </a:ext>
            </a:extLst>
          </p:cNvPr>
          <p:cNvSpPr/>
          <p:nvPr/>
        </p:nvSpPr>
        <p:spPr>
          <a:xfrm>
            <a:off x="2020710" y="0"/>
            <a:ext cx="78838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BROTHERS MONTGOLFIER</a:t>
            </a:r>
          </a:p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HOT BALLO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E17D5-7D70-4E09-A074-10E689CC3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53" y="1594345"/>
            <a:ext cx="3446622" cy="5046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6EF47-DDE5-4BC5-91FE-C83E30AEF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07" y="1594344"/>
            <a:ext cx="3067050" cy="5001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699B92-A258-4211-B053-60BA67CC9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888" y="1594343"/>
            <a:ext cx="5248311" cy="50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EC19C9-286E-47A4-B662-EA01C33E8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14249"/>
            <a:ext cx="5438772" cy="36192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7452D1-7AAF-4D88-857D-02664BA7A76B}"/>
              </a:ext>
            </a:extLst>
          </p:cNvPr>
          <p:cNvSpPr/>
          <p:nvPr/>
        </p:nvSpPr>
        <p:spPr>
          <a:xfrm>
            <a:off x="1844926" y="0"/>
            <a:ext cx="8235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AIRSHIP, MONOPLANE………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EBFE2-C539-45BE-B7FE-71311A0B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931" y="3676650"/>
            <a:ext cx="5615659" cy="2952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CE995-9AE0-4288-990A-2FA8E84C5783}"/>
              </a:ext>
            </a:extLst>
          </p:cNvPr>
          <p:cNvSpPr txBox="1"/>
          <p:nvPr/>
        </p:nvSpPr>
        <p:spPr>
          <a:xfrm>
            <a:off x="6257931" y="1247774"/>
            <a:ext cx="5934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MIGHTY ZEPPELIN</a:t>
            </a:r>
            <a:endParaRPr lang="en-AU" sz="5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B23597-A319-4A22-BB11-968C37DE0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909339"/>
            <a:ext cx="5076825" cy="28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3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9D5F5-4C0A-4732-8390-2429B7C85AD4}"/>
              </a:ext>
            </a:extLst>
          </p:cNvPr>
          <p:cNvSpPr/>
          <p:nvPr/>
        </p:nvSpPr>
        <p:spPr>
          <a:xfrm>
            <a:off x="2409365" y="71735"/>
            <a:ext cx="6858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LAWRENCE HARGRAVE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CA7CC-8A44-4002-A265-C7A32F2DD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995065"/>
            <a:ext cx="7140571" cy="4824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B15FE-0CE5-4E1C-A2B0-CACF83DB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566" y="995064"/>
            <a:ext cx="4824709" cy="482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7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452D1-7AAF-4D88-857D-02664BA7A76B}"/>
              </a:ext>
            </a:extLst>
          </p:cNvPr>
          <p:cNvSpPr/>
          <p:nvPr/>
        </p:nvSpPr>
        <p:spPr>
          <a:xfrm>
            <a:off x="1710820" y="0"/>
            <a:ext cx="8503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CHARLES KINGSFORD SMITH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6069B-B42F-43A7-9E58-0A4633CB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142999"/>
            <a:ext cx="4567238" cy="5621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CA8CC-878C-4B4F-B929-9E0C41C2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5" y="1142999"/>
            <a:ext cx="6865656" cy="3857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60DAD-DBF2-4E02-9FF5-658457BC845B}"/>
              </a:ext>
            </a:extLst>
          </p:cNvPr>
          <p:cNvSpPr txBox="1"/>
          <p:nvPr/>
        </p:nvSpPr>
        <p:spPr>
          <a:xfrm>
            <a:off x="5438775" y="5400675"/>
            <a:ext cx="631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AUSTRALIAN AVIATOR</a:t>
            </a:r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1253585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452D1-7AAF-4D88-857D-02664BA7A76B}"/>
              </a:ext>
            </a:extLst>
          </p:cNvPr>
          <p:cNvSpPr/>
          <p:nvPr/>
        </p:nvSpPr>
        <p:spPr>
          <a:xfrm>
            <a:off x="3254606" y="0"/>
            <a:ext cx="5416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AMELIA EARHART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60DAD-DBF2-4E02-9FF5-658457BC845B}"/>
              </a:ext>
            </a:extLst>
          </p:cNvPr>
          <p:cNvSpPr txBox="1"/>
          <p:nvPr/>
        </p:nvSpPr>
        <p:spPr>
          <a:xfrm>
            <a:off x="3819525" y="5772150"/>
            <a:ext cx="810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LIGHTING UP THE JET STREAM..</a:t>
            </a:r>
            <a:endParaRPr lang="en-AU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921C33-1316-4643-9353-90A016F3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70" y="817326"/>
            <a:ext cx="5195329" cy="5104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E315DA-A7F4-4539-AA79-BDC2BD323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12" y="817326"/>
            <a:ext cx="6283754" cy="44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452D1-7AAF-4D88-857D-02664BA7A76B}"/>
              </a:ext>
            </a:extLst>
          </p:cNvPr>
          <p:cNvSpPr/>
          <p:nvPr/>
        </p:nvSpPr>
        <p:spPr>
          <a:xfrm>
            <a:off x="3005659" y="0"/>
            <a:ext cx="5913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BROTHERS WRIGHT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60DAD-DBF2-4E02-9FF5-658457BC845B}"/>
              </a:ext>
            </a:extLst>
          </p:cNvPr>
          <p:cNvSpPr txBox="1"/>
          <p:nvPr/>
        </p:nvSpPr>
        <p:spPr>
          <a:xfrm>
            <a:off x="3819525" y="5716777"/>
            <a:ext cx="810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SUSTAIN A FLIGHT…</a:t>
            </a:r>
            <a:endParaRPr lang="en-AU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0E5E1-FFD4-418C-A155-2E88457E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4" y="783489"/>
            <a:ext cx="4958275" cy="495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5B0CA-310E-4554-B1A7-A2B98548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327" y="923329"/>
            <a:ext cx="6374963" cy="45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17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7452D1-7AAF-4D88-857D-02664BA7A76B}"/>
              </a:ext>
            </a:extLst>
          </p:cNvPr>
          <p:cNvSpPr/>
          <p:nvPr/>
        </p:nvSpPr>
        <p:spPr>
          <a:xfrm flipH="1">
            <a:off x="5924548" y="0"/>
            <a:ext cx="8191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E3D730-27C7-4688-8548-305042C8BEA2}"/>
              </a:ext>
            </a:extLst>
          </p:cNvPr>
          <p:cNvSpPr/>
          <p:nvPr/>
        </p:nvSpPr>
        <p:spPr>
          <a:xfrm>
            <a:off x="1054555" y="-46166"/>
            <a:ext cx="10082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 RACE TOWARDS THE MOON…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2E84F-87AB-4323-84BD-8C3E53D5E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605" y="1109363"/>
            <a:ext cx="3661528" cy="5534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E4127-313A-4B55-8CD7-D9F2D9C4F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399" y="877164"/>
            <a:ext cx="4271175" cy="5672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A648-6895-491E-93D8-24E26CBA6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95" y="1181100"/>
            <a:ext cx="3372680" cy="53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8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038128-5937-4587-AB83-1B30B162F86E}"/>
              </a:ext>
            </a:extLst>
          </p:cNvPr>
          <p:cNvSpPr/>
          <p:nvPr/>
        </p:nvSpPr>
        <p:spPr>
          <a:xfrm>
            <a:off x="2636928" y="105370"/>
            <a:ext cx="6792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JETMAN – YVES ROSSY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BCFC1-1C8A-4389-A536-7E631FD83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88" y="917811"/>
            <a:ext cx="8231097" cy="61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9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87FD3-E4AD-4FB0-BE98-423DD9A11EB3}"/>
              </a:ext>
            </a:extLst>
          </p:cNvPr>
          <p:cNvSpPr txBox="1"/>
          <p:nvPr/>
        </p:nvSpPr>
        <p:spPr>
          <a:xfrm>
            <a:off x="2371725" y="438150"/>
            <a:ext cx="7058025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038128-5937-4587-AB83-1B30B162F86E}"/>
              </a:ext>
            </a:extLst>
          </p:cNvPr>
          <p:cNvSpPr/>
          <p:nvPr/>
        </p:nvSpPr>
        <p:spPr>
          <a:xfrm>
            <a:off x="-104777" y="105370"/>
            <a:ext cx="116776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DAEDALUS</a:t>
            </a:r>
            <a:endParaRPr lang="en-US" sz="60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88B0D-A7B8-46AA-9F0F-55EA439DE303}"/>
              </a:ext>
            </a:extLst>
          </p:cNvPr>
          <p:cNvSpPr txBox="1"/>
          <p:nvPr/>
        </p:nvSpPr>
        <p:spPr>
          <a:xfrm>
            <a:off x="228600" y="1352550"/>
            <a:ext cx="11677650" cy="529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E3B00-ABB0-4EE3-819E-53ED88FCB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38151"/>
            <a:ext cx="3758127" cy="5772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E19FF-2599-442C-88B7-C437098AE677}"/>
              </a:ext>
            </a:extLst>
          </p:cNvPr>
          <p:cNvSpPr txBox="1"/>
          <p:nvPr/>
        </p:nvSpPr>
        <p:spPr>
          <a:xfrm>
            <a:off x="4248150" y="1152525"/>
            <a:ext cx="31201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WINGS OF</a:t>
            </a:r>
          </a:p>
          <a:p>
            <a:r>
              <a:rPr lang="en-US" sz="5400" dirty="0"/>
              <a:t>FEATHERS</a:t>
            </a:r>
          </a:p>
          <a:p>
            <a:r>
              <a:rPr lang="en-US" sz="5400" dirty="0"/>
              <a:t>AND WAX</a:t>
            </a:r>
            <a:endParaRPr lang="en-AU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87A7C-84AF-4743-AD2C-CBAB32765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13" y="438149"/>
            <a:ext cx="4215482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1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A87FD3-E4AD-4FB0-BE98-423DD9A11EB3}"/>
              </a:ext>
            </a:extLst>
          </p:cNvPr>
          <p:cNvSpPr txBox="1"/>
          <p:nvPr/>
        </p:nvSpPr>
        <p:spPr>
          <a:xfrm>
            <a:off x="2371725" y="438150"/>
            <a:ext cx="7058025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038128-5937-4587-AB83-1B30B162F86E}"/>
              </a:ext>
            </a:extLst>
          </p:cNvPr>
          <p:cNvSpPr/>
          <p:nvPr/>
        </p:nvSpPr>
        <p:spPr>
          <a:xfrm>
            <a:off x="-104777" y="86320"/>
            <a:ext cx="1167765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YU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 HUANG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TOU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88B0D-A7B8-46AA-9F0F-55EA439DE303}"/>
              </a:ext>
            </a:extLst>
          </p:cNvPr>
          <p:cNvSpPr txBox="1"/>
          <p:nvPr/>
        </p:nvSpPr>
        <p:spPr>
          <a:xfrm>
            <a:off x="228600" y="1352550"/>
            <a:ext cx="11677650" cy="529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E19FF-2599-442C-88B7-C437098AE677}"/>
              </a:ext>
            </a:extLst>
          </p:cNvPr>
          <p:cNvSpPr txBox="1"/>
          <p:nvPr/>
        </p:nvSpPr>
        <p:spPr>
          <a:xfrm>
            <a:off x="619127" y="872698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               FLIES ON A KITE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97312-0C81-4B3D-83DB-A5AD671A1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3" y="1650899"/>
            <a:ext cx="8914640" cy="5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2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7D228D-4288-4030-A21C-B2ED53887C39}"/>
              </a:ext>
            </a:extLst>
          </p:cNvPr>
          <p:cNvSpPr/>
          <p:nvPr/>
        </p:nvSpPr>
        <p:spPr>
          <a:xfrm>
            <a:off x="2880183" y="128885"/>
            <a:ext cx="6622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ARCHYTAS THE GREEK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779AF-553A-47B4-8C3D-AA6B43C41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2876549"/>
            <a:ext cx="6467044" cy="3648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06B5B4-0E53-42A3-8AA8-B6E909E4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6" y="1966615"/>
            <a:ext cx="47625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ABA86-6CC6-449A-B55F-2342D7D14200}"/>
              </a:ext>
            </a:extLst>
          </p:cNvPr>
          <p:cNvSpPr txBox="1"/>
          <p:nvPr/>
        </p:nvSpPr>
        <p:spPr>
          <a:xfrm>
            <a:off x="352425" y="1762124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 STEAM POWERED BIRD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2286612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7D228D-4288-4030-A21C-B2ED53887C39}"/>
              </a:ext>
            </a:extLst>
          </p:cNvPr>
          <p:cNvSpPr/>
          <p:nvPr/>
        </p:nvSpPr>
        <p:spPr>
          <a:xfrm>
            <a:off x="2991497" y="128885"/>
            <a:ext cx="6399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INA SKY LANTERN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ABA86-6CC6-449A-B55F-2342D7D14200}"/>
              </a:ext>
            </a:extLst>
          </p:cNvPr>
          <p:cNvSpPr txBox="1"/>
          <p:nvPr/>
        </p:nvSpPr>
        <p:spPr>
          <a:xfrm>
            <a:off x="571500" y="1052215"/>
            <a:ext cx="10496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</a:t>
            </a:r>
            <a:r>
              <a:rPr lang="en-US" sz="5400" dirty="0"/>
              <a:t>CHINA MASTERS THE SKY LANTERN </a:t>
            </a:r>
            <a:endParaRPr lang="en-AU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49D72-2268-469C-994D-906F9A5A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0" y="2381250"/>
            <a:ext cx="5849940" cy="4286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4B2E4-8F57-4E2D-B53B-74B215BD9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737" y="2360768"/>
            <a:ext cx="5291643" cy="43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7D228D-4288-4030-A21C-B2ED53887C39}"/>
              </a:ext>
            </a:extLst>
          </p:cNvPr>
          <p:cNvSpPr/>
          <p:nvPr/>
        </p:nvSpPr>
        <p:spPr>
          <a:xfrm>
            <a:off x="3226498" y="128885"/>
            <a:ext cx="5929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ABBAS IBN FURNAS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ABA86-6CC6-449A-B55F-2342D7D14200}"/>
              </a:ext>
            </a:extLst>
          </p:cNvPr>
          <p:cNvSpPr txBox="1"/>
          <p:nvPr/>
        </p:nvSpPr>
        <p:spPr>
          <a:xfrm>
            <a:off x="638174" y="1052215"/>
            <a:ext cx="10429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          FLIES FASTER THAN A PHOENIX </a:t>
            </a:r>
            <a:endParaRPr lang="en-AU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4B5F3-A178-429E-9DCD-A57EB294D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4" y="1772404"/>
            <a:ext cx="7648575" cy="48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7D228D-4288-4030-A21C-B2ED53887C39}"/>
              </a:ext>
            </a:extLst>
          </p:cNvPr>
          <p:cNvSpPr/>
          <p:nvPr/>
        </p:nvSpPr>
        <p:spPr>
          <a:xfrm>
            <a:off x="998556" y="128885"/>
            <a:ext cx="103854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EILMER OF MALMESBURY BENEDICTINE MONK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ABA86-6CC6-449A-B55F-2342D7D14200}"/>
              </a:ext>
            </a:extLst>
          </p:cNvPr>
          <p:cNvSpPr txBox="1"/>
          <p:nvPr/>
        </p:nvSpPr>
        <p:spPr>
          <a:xfrm>
            <a:off x="152399" y="1052215"/>
            <a:ext cx="1195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</a:t>
            </a:r>
            <a:r>
              <a:rPr lang="en-US" sz="4500" dirty="0"/>
              <a:t>GLIDES WITH WINGS FROM THE TOWER ABOVE </a:t>
            </a:r>
            <a:endParaRPr lang="en-AU" sz="4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3FF9B1-61CD-44C2-97A2-D99D1A4F9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87" y="1805001"/>
            <a:ext cx="3838437" cy="4864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BF3AE-11A2-459F-AF47-F42365D1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1883212"/>
            <a:ext cx="4786015" cy="478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3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7D228D-4288-4030-A21C-B2ED53887C39}"/>
              </a:ext>
            </a:extLst>
          </p:cNvPr>
          <p:cNvSpPr/>
          <p:nvPr/>
        </p:nvSpPr>
        <p:spPr>
          <a:xfrm>
            <a:off x="1405432" y="128885"/>
            <a:ext cx="9571659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ITALY, SPAIN AND THE PORTUGUESE,</a:t>
            </a:r>
          </a:p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ELABORATE DESIGNS OF FLYING MACHINES</a:t>
            </a:r>
          </a:p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ABA86-6CC6-449A-B55F-2342D7D14200}"/>
              </a:ext>
            </a:extLst>
          </p:cNvPr>
          <p:cNvSpPr txBox="1"/>
          <p:nvPr/>
        </p:nvSpPr>
        <p:spPr>
          <a:xfrm>
            <a:off x="-5186842" y="899815"/>
            <a:ext cx="1195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endParaRPr lang="en-AU" sz="4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CC7B0-E448-4D17-9FD0-018EF7E7B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9" y="1883212"/>
            <a:ext cx="3505821" cy="5287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7891-DAB6-486B-A7F5-2D7534E20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764" y="1883210"/>
            <a:ext cx="4586472" cy="3129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89C2C-694D-4F9C-BFC6-2045988A7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084" y="1883210"/>
            <a:ext cx="3417935" cy="2345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EFFAB8-3654-46F6-B515-BBD635FC2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083" y="4395787"/>
            <a:ext cx="3417935" cy="2462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7B5E5-644A-4A03-9283-F25B8F4FC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446" y="4727438"/>
            <a:ext cx="2509829" cy="21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19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951F97C7540B4195D7AB00D0393FF0" ma:contentTypeVersion="18" ma:contentTypeDescription="Create a new document." ma:contentTypeScope="" ma:versionID="e39f3bdf7c02cf9adee2d7878ce8c932">
  <xsd:schema xmlns:xsd="http://www.w3.org/2001/XMLSchema" xmlns:xs="http://www.w3.org/2001/XMLSchema" xmlns:p="http://schemas.microsoft.com/office/2006/metadata/properties" xmlns:ns2="3a5120fe-1b70-44bb-af11-d528975ded85" xmlns:ns3="ef2c536c-faec-4b3b-a681-ec5a0e455958" targetNamespace="http://schemas.microsoft.com/office/2006/metadata/properties" ma:root="true" ma:fieldsID="eb01e1e559efe0349fa6d4317ad4a800" ns2:_="" ns3:_="">
    <xsd:import namespace="3a5120fe-1b70-44bb-af11-d528975ded85"/>
    <xsd:import namespace="ef2c536c-faec-4b3b-a681-ec5a0e4559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120fe-1b70-44bb-af11-d528975ded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c536c-faec-4b3b-a681-ec5a0e45595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e8aa5f-8848-4c20-a29a-2de2fe7da204}" ma:internalName="TaxCatchAll" ma:showField="CatchAllData" ma:web="ef2c536c-faec-4b3b-a681-ec5a0e4559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5120fe-1b70-44bb-af11-d528975ded85">
      <Terms xmlns="http://schemas.microsoft.com/office/infopath/2007/PartnerControls"/>
    </lcf76f155ced4ddcb4097134ff3c332f>
    <TaxCatchAll xmlns="ef2c536c-faec-4b3b-a681-ec5a0e455958" xsi:nil="true"/>
  </documentManagement>
</p:properties>
</file>

<file path=customXml/itemProps1.xml><?xml version="1.0" encoding="utf-8"?>
<ds:datastoreItem xmlns:ds="http://schemas.openxmlformats.org/officeDocument/2006/customXml" ds:itemID="{43DD0F46-B782-428F-96AE-FF7BA638BE3C}"/>
</file>

<file path=customXml/itemProps2.xml><?xml version="1.0" encoding="utf-8"?>
<ds:datastoreItem xmlns:ds="http://schemas.openxmlformats.org/officeDocument/2006/customXml" ds:itemID="{E6B5C616-A84C-4FED-90D9-882546D82AAA}"/>
</file>

<file path=customXml/itemProps3.xml><?xml version="1.0" encoding="utf-8"?>
<ds:datastoreItem xmlns:ds="http://schemas.openxmlformats.org/officeDocument/2006/customXml" ds:itemID="{974E27A4-A9F1-4D08-A2E8-EEEB0660BC6A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114</Words>
  <Application>Microsoft Office PowerPoint</Application>
  <PresentationFormat>Widescreen</PresentationFormat>
  <Paragraphs>33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Rosenzweig, Tania (Clare Primary School)</dc:creator>
  <cp:lastModifiedBy>Rosenzweig, Tania (Clare Primary School)</cp:lastModifiedBy>
  <cp:revision>13</cp:revision>
  <dcterms:created xsi:type="dcterms:W3CDTF">2025-05-03T10:09:14Z</dcterms:created>
  <dcterms:modified xsi:type="dcterms:W3CDTF">2025-05-07T02:52:17Z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0x010100BE951F97C7540B4195D7AB00D0393FF0</vt:lpwstr>
  </property>
</Properties>
</file>